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8" r:id="rId1"/>
  </p:sldMasterIdLst>
  <p:notesMasterIdLst>
    <p:notesMasterId r:id="rId32"/>
  </p:notes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2" r:id="rId10"/>
    <p:sldId id="293" r:id="rId11"/>
    <p:sldId id="294" r:id="rId12"/>
    <p:sldId id="267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291" r:id="rId28"/>
    <p:sldId id="311" r:id="rId29"/>
    <p:sldId id="312" r:id="rId30"/>
    <p:sldId id="272" r:id="rId31"/>
  </p:sldIdLst>
  <p:sldSz cx="9144000" cy="6858000" type="screen4x3"/>
  <p:notesSz cx="6858000" cy="9144000"/>
  <p:embeddedFontLst>
    <p:embeddedFont>
      <p:font typeface="Dosis" charset="0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4627"/>
    <a:srgbClr val="CD9B6D"/>
    <a:srgbClr val="3A1D04"/>
    <a:srgbClr val="65320B"/>
    <a:srgbClr val="BD7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1368A5-5338-4E42-BE2C-2C4F6F7C4A24}" v="130" dt="2023-07-13T09:39:11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0" autoAdjust="0"/>
    <p:restoredTop sz="94660"/>
  </p:normalViewPr>
  <p:slideViewPr>
    <p:cSldViewPr snapToGrid="0" showGuides="1">
      <p:cViewPr>
        <p:scale>
          <a:sx n="91" d="100"/>
          <a:sy n="91" d="100"/>
        </p:scale>
        <p:origin x="-1200" y="-86"/>
      </p:cViewPr>
      <p:guideLst>
        <p:guide orient="horz" pos="2160"/>
        <p:guide pos="2880"/>
        <p:guide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la M A" userId="10aae156-914e-4992-9526-b81c2b99183c" providerId="ADAL" clId="{231368A5-5338-4E42-BE2C-2C4F6F7C4A24}"/>
    <pc:docChg chg="undo custSel addSld modSld modMainMaster">
      <pc:chgData name="Anila M A" userId="10aae156-914e-4992-9526-b81c2b99183c" providerId="ADAL" clId="{231368A5-5338-4E42-BE2C-2C4F6F7C4A24}" dt="2023-07-13T09:39:15.203" v="1269" actId="1076"/>
      <pc:docMkLst>
        <pc:docMk/>
      </pc:docMkLst>
      <pc:sldChg chg="modSp mod">
        <pc:chgData name="Anila M A" userId="10aae156-914e-4992-9526-b81c2b99183c" providerId="ADAL" clId="{231368A5-5338-4E42-BE2C-2C4F6F7C4A24}" dt="2023-07-06T13:24:42.249" v="32" actId="27636"/>
        <pc:sldMkLst>
          <pc:docMk/>
          <pc:sldMk cId="951827353" sldId="267"/>
        </pc:sldMkLst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951827353" sldId="267"/>
            <ac:spMk id="3" creationId="{93F7A75D-9A03-20EB-801A-7CCB97A60FDA}"/>
          </ac:spMkLst>
        </pc:spChg>
        <pc:spChg chg="mod">
          <ac:chgData name="Anila M A" userId="10aae156-914e-4992-9526-b81c2b99183c" providerId="ADAL" clId="{231368A5-5338-4E42-BE2C-2C4F6F7C4A24}" dt="2023-07-06T13:24:42.249" v="32" actId="27636"/>
          <ac:spMkLst>
            <pc:docMk/>
            <pc:sldMk cId="951827353" sldId="267"/>
            <ac:spMk id="4" creationId="{807EBE30-1C31-27D4-081F-275997595CDA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951827353" sldId="267"/>
            <ac:spMk id="6" creationId="{6867A3AE-5F09-0503-2929-211E0A4043BD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951827353" sldId="267"/>
            <ac:spMk id="8" creationId="{A617E39A-927B-1292-7CB5-AD5753AE9203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951827353" sldId="267"/>
            <ac:spMk id="9" creationId="{C90AF5E5-A7DD-1E99-006B-F9D0ABA73DAF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951827353" sldId="267"/>
            <ac:spMk id="10" creationId="{A22E9947-76F2-A0CE-9269-373F7454ABC8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951827353" sldId="267"/>
            <ac:spMk id="11" creationId="{62F52198-9168-8E65-322D-62032377B3AD}"/>
          </ac:spMkLst>
        </pc:spChg>
        <pc:picChg chg="mod">
          <ac:chgData name="Anila M A" userId="10aae156-914e-4992-9526-b81c2b99183c" providerId="ADAL" clId="{231368A5-5338-4E42-BE2C-2C4F6F7C4A24}" dt="2023-07-06T13:23:24.921" v="0"/>
          <ac:picMkLst>
            <pc:docMk/>
            <pc:sldMk cId="951827353" sldId="267"/>
            <ac:picMk id="21" creationId="{E818BDA1-C44E-BA5B-ECF8-27027EF85158}"/>
          </ac:picMkLst>
        </pc:picChg>
        <pc:picChg chg="mod">
          <ac:chgData name="Anila M A" userId="10aae156-914e-4992-9526-b81c2b99183c" providerId="ADAL" clId="{231368A5-5338-4E42-BE2C-2C4F6F7C4A24}" dt="2023-07-06T13:23:24.921" v="0"/>
          <ac:picMkLst>
            <pc:docMk/>
            <pc:sldMk cId="951827353" sldId="267"/>
            <ac:picMk id="23" creationId="{76559918-9050-A3D1-FD11-3E949E7A28EB}"/>
          </ac:picMkLst>
        </pc:picChg>
        <pc:picChg chg="mod">
          <ac:chgData name="Anila M A" userId="10aae156-914e-4992-9526-b81c2b99183c" providerId="ADAL" clId="{231368A5-5338-4E42-BE2C-2C4F6F7C4A24}" dt="2023-07-06T13:23:24.921" v="0"/>
          <ac:picMkLst>
            <pc:docMk/>
            <pc:sldMk cId="951827353" sldId="267"/>
            <ac:picMk id="25" creationId="{24D6F0C7-2396-8484-AD3D-952E88930FD9}"/>
          </ac:picMkLst>
        </pc:picChg>
        <pc:picChg chg="mod">
          <ac:chgData name="Anila M A" userId="10aae156-914e-4992-9526-b81c2b99183c" providerId="ADAL" clId="{231368A5-5338-4E42-BE2C-2C4F6F7C4A24}" dt="2023-07-06T13:23:24.921" v="0"/>
          <ac:picMkLst>
            <pc:docMk/>
            <pc:sldMk cId="951827353" sldId="267"/>
            <ac:picMk id="27" creationId="{498CC095-529B-B2CB-85BF-9D7C48F70CE0}"/>
          </ac:picMkLst>
        </pc:picChg>
        <pc:picChg chg="mod">
          <ac:chgData name="Anila M A" userId="10aae156-914e-4992-9526-b81c2b99183c" providerId="ADAL" clId="{231368A5-5338-4E42-BE2C-2C4F6F7C4A24}" dt="2023-07-06T13:23:24.921" v="0"/>
          <ac:picMkLst>
            <pc:docMk/>
            <pc:sldMk cId="951827353" sldId="267"/>
            <ac:picMk id="29" creationId="{BD25D1FA-2ABB-8AA9-1800-9C79992C6FD3}"/>
          </ac:picMkLst>
        </pc:picChg>
        <pc:picChg chg="mod">
          <ac:chgData name="Anila M A" userId="10aae156-914e-4992-9526-b81c2b99183c" providerId="ADAL" clId="{231368A5-5338-4E42-BE2C-2C4F6F7C4A24}" dt="2023-07-06T13:23:24.921" v="0"/>
          <ac:picMkLst>
            <pc:docMk/>
            <pc:sldMk cId="951827353" sldId="267"/>
            <ac:picMk id="31" creationId="{BE90CEC1-E4D4-62E7-63A6-03ECC4E2F91C}"/>
          </ac:picMkLst>
        </pc:picChg>
      </pc:sldChg>
      <pc:sldChg chg="addSp delSp modSp mod chgLayout">
        <pc:chgData name="Anila M A" userId="10aae156-914e-4992-9526-b81c2b99183c" providerId="ADAL" clId="{231368A5-5338-4E42-BE2C-2C4F6F7C4A24}" dt="2023-07-10T09:02:24.872" v="1075" actId="6264"/>
        <pc:sldMkLst>
          <pc:docMk/>
          <pc:sldMk cId="483260805" sldId="272"/>
        </pc:sldMkLst>
        <pc:spChg chg="add del mod">
          <ac:chgData name="Anila M A" userId="10aae156-914e-4992-9526-b81c2b99183c" providerId="ADAL" clId="{231368A5-5338-4E42-BE2C-2C4F6F7C4A24}" dt="2023-07-10T09:02:24.872" v="1075" actId="6264"/>
          <ac:spMkLst>
            <pc:docMk/>
            <pc:sldMk cId="483260805" sldId="272"/>
            <ac:spMk id="2" creationId="{1B080668-8CF9-D2A3-ED87-51541200582E}"/>
          </ac:spMkLst>
        </pc:spChg>
        <pc:spChg chg="mod ord">
          <ac:chgData name="Anila M A" userId="10aae156-914e-4992-9526-b81c2b99183c" providerId="ADAL" clId="{231368A5-5338-4E42-BE2C-2C4F6F7C4A24}" dt="2023-07-10T09:02:24.872" v="1075" actId="6264"/>
          <ac:spMkLst>
            <pc:docMk/>
            <pc:sldMk cId="483260805" sldId="272"/>
            <ac:spMk id="3" creationId="{5C726955-349A-290B-5994-C03CB613EFDB}"/>
          </ac:spMkLst>
        </pc:spChg>
        <pc:spChg chg="add del mod">
          <ac:chgData name="Anila M A" userId="10aae156-914e-4992-9526-b81c2b99183c" providerId="ADAL" clId="{231368A5-5338-4E42-BE2C-2C4F6F7C4A24}" dt="2023-07-10T09:02:24.872" v="1075" actId="6264"/>
          <ac:spMkLst>
            <pc:docMk/>
            <pc:sldMk cId="483260805" sldId="272"/>
            <ac:spMk id="4" creationId="{2AC55460-F52F-A04F-40BA-371C7F8B7D3C}"/>
          </ac:spMkLst>
        </pc:spChg>
        <pc:picChg chg="mod ord">
          <ac:chgData name="Anila M A" userId="10aae156-914e-4992-9526-b81c2b99183c" providerId="ADAL" clId="{231368A5-5338-4E42-BE2C-2C4F6F7C4A24}" dt="2023-07-10T09:02:24.872" v="1075" actId="6264"/>
          <ac:picMkLst>
            <pc:docMk/>
            <pc:sldMk cId="483260805" sldId="272"/>
            <ac:picMk id="5" creationId="{8C6354A4-A938-454E-27EA-5FA58B8F3FD0}"/>
          </ac:picMkLst>
        </pc:picChg>
      </pc:sldChg>
      <pc:sldChg chg="modSp">
        <pc:chgData name="Anila M A" userId="10aae156-914e-4992-9526-b81c2b99183c" providerId="ADAL" clId="{231368A5-5338-4E42-BE2C-2C4F6F7C4A24}" dt="2023-07-06T13:23:24.921" v="0"/>
        <pc:sldMkLst>
          <pc:docMk/>
          <pc:sldMk cId="1835163948" sldId="283"/>
        </pc:sldMkLst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1835163948" sldId="283"/>
            <ac:spMk id="3" creationId="{E296D552-3B7C-9269-0C28-579295F0CF0E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1835163948" sldId="283"/>
            <ac:spMk id="4" creationId="{CD1B8B01-FEF0-3140-E784-15C474F5A21D}"/>
          </ac:spMkLst>
        </pc:spChg>
        <pc:picChg chg="mod">
          <ac:chgData name="Anila M A" userId="10aae156-914e-4992-9526-b81c2b99183c" providerId="ADAL" clId="{231368A5-5338-4E42-BE2C-2C4F6F7C4A24}" dt="2023-07-06T13:23:24.921" v="0"/>
          <ac:picMkLst>
            <pc:docMk/>
            <pc:sldMk cId="1835163948" sldId="283"/>
            <ac:picMk id="6" creationId="{E0265A0D-9B08-B0FD-04EC-437AF4D52956}"/>
          </ac:picMkLst>
        </pc:picChg>
      </pc:sldChg>
      <pc:sldChg chg="addSp delSp modSp mod chgLayout">
        <pc:chgData name="Anila M A" userId="10aae156-914e-4992-9526-b81c2b99183c" providerId="ADAL" clId="{231368A5-5338-4E42-BE2C-2C4F6F7C4A24}" dt="2023-07-13T09:14:06.062" v="1085"/>
        <pc:sldMkLst>
          <pc:docMk/>
          <pc:sldMk cId="1011156718" sldId="284"/>
        </pc:sldMkLst>
        <pc:spChg chg="add del mod">
          <ac:chgData name="Anila M A" userId="10aae156-914e-4992-9526-b81c2b99183c" providerId="ADAL" clId="{231368A5-5338-4E42-BE2C-2C4F6F7C4A24}" dt="2023-07-10T06:28:22.935" v="79" actId="6264"/>
          <ac:spMkLst>
            <pc:docMk/>
            <pc:sldMk cId="1011156718" sldId="284"/>
            <ac:spMk id="2" creationId="{EF20B3B7-8FA4-A415-4BB3-B0F71EE0375B}"/>
          </ac:spMkLst>
        </pc:spChg>
        <pc:spChg chg="add del mod">
          <ac:chgData name="Anila M A" userId="10aae156-914e-4992-9526-b81c2b99183c" providerId="ADAL" clId="{231368A5-5338-4E42-BE2C-2C4F6F7C4A24}" dt="2023-07-10T06:28:22.935" v="79" actId="6264"/>
          <ac:spMkLst>
            <pc:docMk/>
            <pc:sldMk cId="1011156718" sldId="284"/>
            <ac:spMk id="3" creationId="{BC4A3509-1381-1B1A-9503-AF05FECA5472}"/>
          </ac:spMkLst>
        </pc:spChg>
        <pc:spChg chg="mod ord">
          <ac:chgData name="Anila M A" userId="10aae156-914e-4992-9526-b81c2b99183c" providerId="ADAL" clId="{231368A5-5338-4E42-BE2C-2C4F6F7C4A24}" dt="2023-07-10T06:31:23.718" v="115" actId="6264"/>
          <ac:spMkLst>
            <pc:docMk/>
            <pc:sldMk cId="1011156718" sldId="284"/>
            <ac:spMk id="4" creationId="{2E608AE9-95DA-0630-4251-6BB9698D5BB8}"/>
          </ac:spMkLst>
        </pc:spChg>
        <pc:spChg chg="add del mod">
          <ac:chgData name="Anila M A" userId="10aae156-914e-4992-9526-b81c2b99183c" providerId="ADAL" clId="{231368A5-5338-4E42-BE2C-2C4F6F7C4A24}" dt="2023-07-10T06:28:22.935" v="79" actId="6264"/>
          <ac:spMkLst>
            <pc:docMk/>
            <pc:sldMk cId="1011156718" sldId="284"/>
            <ac:spMk id="5" creationId="{97FC2626-22FC-2981-52B3-7308B5E3F54E}"/>
          </ac:spMkLst>
        </pc:spChg>
        <pc:spChg chg="mod ord">
          <ac:chgData name="Anila M A" userId="10aae156-914e-4992-9526-b81c2b99183c" providerId="ADAL" clId="{231368A5-5338-4E42-BE2C-2C4F6F7C4A24}" dt="2023-07-13T09:13:28.637" v="1082" actId="20577"/>
          <ac:spMkLst>
            <pc:docMk/>
            <pc:sldMk cId="1011156718" sldId="284"/>
            <ac:spMk id="6" creationId="{8B547974-1FAA-6611-B111-A4ACEEF85F5D}"/>
          </ac:spMkLst>
        </pc:spChg>
        <pc:spChg chg="add del mod">
          <ac:chgData name="Anila M A" userId="10aae156-914e-4992-9526-b81c2b99183c" providerId="ADAL" clId="{231368A5-5338-4E42-BE2C-2C4F6F7C4A24}" dt="2023-07-10T06:28:50.997" v="82" actId="6264"/>
          <ac:spMkLst>
            <pc:docMk/>
            <pc:sldMk cId="1011156718" sldId="284"/>
            <ac:spMk id="7" creationId="{F3DA202F-4E21-C6CA-24A0-C2752B26FF2B}"/>
          </ac:spMkLst>
        </pc:spChg>
        <pc:spChg chg="add del mod">
          <ac:chgData name="Anila M A" userId="10aae156-914e-4992-9526-b81c2b99183c" providerId="ADAL" clId="{231368A5-5338-4E42-BE2C-2C4F6F7C4A24}" dt="2023-07-10T06:28:50.997" v="82" actId="6264"/>
          <ac:spMkLst>
            <pc:docMk/>
            <pc:sldMk cId="1011156718" sldId="284"/>
            <ac:spMk id="8" creationId="{C93F2F36-BBED-4E76-000E-FDEF03643E06}"/>
          </ac:spMkLst>
        </pc:spChg>
        <pc:spChg chg="add del mod">
          <ac:chgData name="Anila M A" userId="10aae156-914e-4992-9526-b81c2b99183c" providerId="ADAL" clId="{231368A5-5338-4E42-BE2C-2C4F6F7C4A24}" dt="2023-07-10T06:28:50.997" v="82" actId="6264"/>
          <ac:spMkLst>
            <pc:docMk/>
            <pc:sldMk cId="1011156718" sldId="284"/>
            <ac:spMk id="9" creationId="{B2FD6662-6F1E-0532-775F-371FC8565DFB}"/>
          </ac:spMkLst>
        </pc:spChg>
        <pc:spChg chg="mod ord">
          <ac:chgData name="Anila M A" userId="10aae156-914e-4992-9526-b81c2b99183c" providerId="ADAL" clId="{231368A5-5338-4E42-BE2C-2C4F6F7C4A24}" dt="2023-07-10T06:31:23.718" v="115" actId="6264"/>
          <ac:spMkLst>
            <pc:docMk/>
            <pc:sldMk cId="1011156718" sldId="284"/>
            <ac:spMk id="10" creationId="{89A3A6BC-5E5D-E2B4-1312-523F08417569}"/>
          </ac:spMkLst>
        </pc:spChg>
        <pc:spChg chg="add del mod">
          <ac:chgData name="Anila M A" userId="10aae156-914e-4992-9526-b81c2b99183c" providerId="ADAL" clId="{231368A5-5338-4E42-BE2C-2C4F6F7C4A24}" dt="2023-07-10T06:31:23.718" v="115" actId="6264"/>
          <ac:spMkLst>
            <pc:docMk/>
            <pc:sldMk cId="1011156718" sldId="284"/>
            <ac:spMk id="11" creationId="{5726E394-3728-45A7-B4A8-D97D91B5B9BB}"/>
          </ac:spMkLst>
        </pc:spChg>
        <pc:spChg chg="add del mod">
          <ac:chgData name="Anila M A" userId="10aae156-914e-4992-9526-b81c2b99183c" providerId="ADAL" clId="{231368A5-5338-4E42-BE2C-2C4F6F7C4A24}" dt="2023-07-10T06:31:23.718" v="115" actId="6264"/>
          <ac:spMkLst>
            <pc:docMk/>
            <pc:sldMk cId="1011156718" sldId="284"/>
            <ac:spMk id="12" creationId="{2403C4E9-EDAB-FDA5-F8F6-702A46A555A3}"/>
          </ac:spMkLst>
        </pc:spChg>
        <pc:spChg chg="add del mod">
          <ac:chgData name="Anila M A" userId="10aae156-914e-4992-9526-b81c2b99183c" providerId="ADAL" clId="{231368A5-5338-4E42-BE2C-2C4F6F7C4A24}" dt="2023-07-10T06:31:23.718" v="115" actId="6264"/>
          <ac:spMkLst>
            <pc:docMk/>
            <pc:sldMk cId="1011156718" sldId="284"/>
            <ac:spMk id="13" creationId="{50ACFE46-10DA-1275-88AB-66FE1DE4F6D9}"/>
          </ac:spMkLst>
        </pc:spChg>
        <pc:picChg chg="add mod">
          <ac:chgData name="Anila M A" userId="10aae156-914e-4992-9526-b81c2b99183c" providerId="ADAL" clId="{231368A5-5338-4E42-BE2C-2C4F6F7C4A24}" dt="2023-07-13T09:14:06.062" v="1085"/>
          <ac:picMkLst>
            <pc:docMk/>
            <pc:sldMk cId="1011156718" sldId="284"/>
            <ac:picMk id="2" creationId="{20E10903-1521-4482-B618-A696BFC2694E}"/>
          </ac:picMkLst>
        </pc:picChg>
      </pc:sldChg>
      <pc:sldChg chg="modSp mod">
        <pc:chgData name="Anila M A" userId="10aae156-914e-4992-9526-b81c2b99183c" providerId="ADAL" clId="{231368A5-5338-4E42-BE2C-2C4F6F7C4A24}" dt="2023-07-06T13:25:16.046" v="46" actId="18131"/>
        <pc:sldMkLst>
          <pc:docMk/>
          <pc:sldMk cId="247370849" sldId="285"/>
        </pc:sldMkLst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247370849" sldId="285"/>
            <ac:spMk id="3" creationId="{3E042099-9DAB-0E86-2A34-AE14C26DD7C1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247370849" sldId="285"/>
            <ac:spMk id="5" creationId="{EA058F98-E0F9-CE2B-8239-C37EE31A21CF}"/>
          </ac:spMkLst>
        </pc:spChg>
        <pc:picChg chg="mod modCrop">
          <ac:chgData name="Anila M A" userId="10aae156-914e-4992-9526-b81c2b99183c" providerId="ADAL" clId="{231368A5-5338-4E42-BE2C-2C4F6F7C4A24}" dt="2023-07-06T13:25:16.046" v="46" actId="18131"/>
          <ac:picMkLst>
            <pc:docMk/>
            <pc:sldMk cId="247370849" sldId="285"/>
            <ac:picMk id="21" creationId="{F311DAE4-51A5-CD03-946B-3FC3AE24EA6C}"/>
          </ac:picMkLst>
        </pc:picChg>
      </pc:sldChg>
      <pc:sldChg chg="addSp delSp modSp mod chgLayout">
        <pc:chgData name="Anila M A" userId="10aae156-914e-4992-9526-b81c2b99183c" providerId="ADAL" clId="{231368A5-5338-4E42-BE2C-2C4F6F7C4A24}" dt="2023-07-10T06:42:00.641" v="285" actId="700"/>
        <pc:sldMkLst>
          <pc:docMk/>
          <pc:sldMk cId="4279656813" sldId="286"/>
        </pc:sldMkLst>
        <pc:spChg chg="add del mod">
          <ac:chgData name="Anila M A" userId="10aae156-914e-4992-9526-b81c2b99183c" providerId="ADAL" clId="{231368A5-5338-4E42-BE2C-2C4F6F7C4A24}" dt="2023-07-10T06:41:31.686" v="282" actId="6264"/>
          <ac:spMkLst>
            <pc:docMk/>
            <pc:sldMk cId="4279656813" sldId="286"/>
            <ac:spMk id="2" creationId="{BE722F5A-09B3-66D0-3D65-12122EA07925}"/>
          </ac:spMkLst>
        </pc:spChg>
        <pc:spChg chg="mod ord">
          <ac:chgData name="Anila M A" userId="10aae156-914e-4992-9526-b81c2b99183c" providerId="ADAL" clId="{231368A5-5338-4E42-BE2C-2C4F6F7C4A24}" dt="2023-07-10T06:42:00.641" v="285" actId="700"/>
          <ac:spMkLst>
            <pc:docMk/>
            <pc:sldMk cId="4279656813" sldId="286"/>
            <ac:spMk id="3" creationId="{E702CC99-3998-6176-53E8-6CB1B446271B}"/>
          </ac:spMkLst>
        </pc:spChg>
        <pc:spChg chg="add del mod">
          <ac:chgData name="Anila M A" userId="10aae156-914e-4992-9526-b81c2b99183c" providerId="ADAL" clId="{231368A5-5338-4E42-BE2C-2C4F6F7C4A24}" dt="2023-07-10T06:41:31.686" v="282" actId="6264"/>
          <ac:spMkLst>
            <pc:docMk/>
            <pc:sldMk cId="4279656813" sldId="286"/>
            <ac:spMk id="4" creationId="{55E3E672-1104-CB4A-A137-3DCC7BD27549}"/>
          </ac:spMkLst>
        </pc:spChg>
        <pc:spChg chg="add del mod">
          <ac:chgData name="Anila M A" userId="10aae156-914e-4992-9526-b81c2b99183c" providerId="ADAL" clId="{231368A5-5338-4E42-BE2C-2C4F6F7C4A24}" dt="2023-07-10T06:41:31.686" v="282" actId="6264"/>
          <ac:spMkLst>
            <pc:docMk/>
            <pc:sldMk cId="4279656813" sldId="286"/>
            <ac:spMk id="5" creationId="{09A97E6C-E313-C335-4C99-078150C8A71D}"/>
          </ac:spMkLst>
        </pc:spChg>
        <pc:spChg chg="add del mod">
          <ac:chgData name="Anila M A" userId="10aae156-914e-4992-9526-b81c2b99183c" providerId="ADAL" clId="{231368A5-5338-4E42-BE2C-2C4F6F7C4A24}" dt="2023-07-10T06:41:31.686" v="282" actId="6264"/>
          <ac:spMkLst>
            <pc:docMk/>
            <pc:sldMk cId="4279656813" sldId="286"/>
            <ac:spMk id="6" creationId="{2CDF9F3A-B79D-C4AA-BEC9-29A929A4FECA}"/>
          </ac:spMkLst>
        </pc:spChg>
        <pc:spChg chg="mod ord">
          <ac:chgData name="Anila M A" userId="10aae156-914e-4992-9526-b81c2b99183c" providerId="ADAL" clId="{231368A5-5338-4E42-BE2C-2C4F6F7C4A24}" dt="2023-07-10T06:42:00.641" v="285" actId="700"/>
          <ac:spMkLst>
            <pc:docMk/>
            <pc:sldMk cId="4279656813" sldId="286"/>
            <ac:spMk id="7" creationId="{C2CFF0B0-552E-ED5B-9CB0-EE2956654ABC}"/>
          </ac:spMkLst>
        </pc:spChg>
        <pc:spChg chg="mod ord">
          <ac:chgData name="Anila M A" userId="10aae156-914e-4992-9526-b81c2b99183c" providerId="ADAL" clId="{231368A5-5338-4E42-BE2C-2C4F6F7C4A24}" dt="2023-07-10T06:42:00.641" v="285" actId="700"/>
          <ac:spMkLst>
            <pc:docMk/>
            <pc:sldMk cId="4279656813" sldId="286"/>
            <ac:spMk id="8" creationId="{20A946B2-AA52-B654-66F9-E2C12E9A5113}"/>
          </ac:spMkLst>
        </pc:spChg>
        <pc:picChg chg="mod ord">
          <ac:chgData name="Anila M A" userId="10aae156-914e-4992-9526-b81c2b99183c" providerId="ADAL" clId="{231368A5-5338-4E42-BE2C-2C4F6F7C4A24}" dt="2023-07-10T06:42:00.641" v="285" actId="700"/>
          <ac:picMkLst>
            <pc:docMk/>
            <pc:sldMk cId="4279656813" sldId="286"/>
            <ac:picMk id="10" creationId="{1FAF07D4-F431-FFC9-BC0E-8BF5DE355905}"/>
          </ac:picMkLst>
        </pc:picChg>
      </pc:sldChg>
      <pc:sldChg chg="addSp delSp modSp mod chgLayout">
        <pc:chgData name="Anila M A" userId="10aae156-914e-4992-9526-b81c2b99183c" providerId="ADAL" clId="{231368A5-5338-4E42-BE2C-2C4F6F7C4A24}" dt="2023-07-13T09:19:23.798" v="1092" actId="207"/>
        <pc:sldMkLst>
          <pc:docMk/>
          <pc:sldMk cId="3255820245" sldId="287"/>
        </pc:sldMkLst>
        <pc:spChg chg="add del mod">
          <ac:chgData name="Anila M A" userId="10aae156-914e-4992-9526-b81c2b99183c" providerId="ADAL" clId="{231368A5-5338-4E42-BE2C-2C4F6F7C4A24}" dt="2023-07-10T06:42:48.448" v="288" actId="6264"/>
          <ac:spMkLst>
            <pc:docMk/>
            <pc:sldMk cId="3255820245" sldId="287"/>
            <ac:spMk id="2" creationId="{1FCF63D4-3979-B34C-A59B-A1D515C6E711}"/>
          </ac:spMkLst>
        </pc:spChg>
        <pc:spChg chg="add mod">
          <ac:chgData name="Anila M A" userId="10aae156-914e-4992-9526-b81c2b99183c" providerId="ADAL" clId="{231368A5-5338-4E42-BE2C-2C4F6F7C4A24}" dt="2023-07-13T09:19:23.798" v="1092" actId="207"/>
          <ac:spMkLst>
            <pc:docMk/>
            <pc:sldMk cId="3255820245" sldId="287"/>
            <ac:spMk id="2" creationId="{667E1C68-F1EA-C6D6-42B6-9C90CA427C2C}"/>
          </ac:spMkLst>
        </pc:spChg>
        <pc:spChg chg="mod ord">
          <ac:chgData name="Anila M A" userId="10aae156-914e-4992-9526-b81c2b99183c" providerId="ADAL" clId="{231368A5-5338-4E42-BE2C-2C4F6F7C4A24}" dt="2023-07-10T06:45:02.236" v="341" actId="6264"/>
          <ac:spMkLst>
            <pc:docMk/>
            <pc:sldMk cId="3255820245" sldId="287"/>
            <ac:spMk id="3" creationId="{48E356A4-4215-17E6-9C23-DB00BB5025B0}"/>
          </ac:spMkLst>
        </pc:spChg>
        <pc:spChg chg="mod ord">
          <ac:chgData name="Anila M A" userId="10aae156-914e-4992-9526-b81c2b99183c" providerId="ADAL" clId="{231368A5-5338-4E42-BE2C-2C4F6F7C4A24}" dt="2023-07-10T06:45:02.236" v="341" actId="6264"/>
          <ac:spMkLst>
            <pc:docMk/>
            <pc:sldMk cId="3255820245" sldId="287"/>
            <ac:spMk id="4" creationId="{D3A307C5-241E-043D-4C20-EDEC77E40D52}"/>
          </ac:spMkLst>
        </pc:spChg>
        <pc:spChg chg="mod ord">
          <ac:chgData name="Anila M A" userId="10aae156-914e-4992-9526-b81c2b99183c" providerId="ADAL" clId="{231368A5-5338-4E42-BE2C-2C4F6F7C4A24}" dt="2023-07-10T06:45:02.236" v="341" actId="6264"/>
          <ac:spMkLst>
            <pc:docMk/>
            <pc:sldMk cId="3255820245" sldId="287"/>
            <ac:spMk id="5" creationId="{C7C16863-6727-AB02-BFFE-A87FC3F2B631}"/>
          </ac:spMkLst>
        </pc:spChg>
        <pc:spChg chg="add del mod">
          <ac:chgData name="Anila M A" userId="10aae156-914e-4992-9526-b81c2b99183c" providerId="ADAL" clId="{231368A5-5338-4E42-BE2C-2C4F6F7C4A24}" dt="2023-07-10T06:42:48.448" v="288" actId="6264"/>
          <ac:spMkLst>
            <pc:docMk/>
            <pc:sldMk cId="3255820245" sldId="287"/>
            <ac:spMk id="6" creationId="{60E43C3F-8F7C-FEAA-FC5A-1568D188FDB6}"/>
          </ac:spMkLst>
        </pc:spChg>
        <pc:spChg chg="add mod">
          <ac:chgData name="Anila M A" userId="10aae156-914e-4992-9526-b81c2b99183c" providerId="ADAL" clId="{231368A5-5338-4E42-BE2C-2C4F6F7C4A24}" dt="2023-07-13T09:19:23.798" v="1092" actId="207"/>
          <ac:spMkLst>
            <pc:docMk/>
            <pc:sldMk cId="3255820245" sldId="287"/>
            <ac:spMk id="6" creationId="{81CC00CE-E052-C39D-C401-12E24054608E}"/>
          </ac:spMkLst>
        </pc:spChg>
        <pc:spChg chg="add del mod">
          <ac:chgData name="Anila M A" userId="10aae156-914e-4992-9526-b81c2b99183c" providerId="ADAL" clId="{231368A5-5338-4E42-BE2C-2C4F6F7C4A24}" dt="2023-07-10T06:42:48.448" v="288" actId="6264"/>
          <ac:spMkLst>
            <pc:docMk/>
            <pc:sldMk cId="3255820245" sldId="287"/>
            <ac:spMk id="7" creationId="{77924121-ACB0-2794-5B56-88FE8FC49E50}"/>
          </ac:spMkLst>
        </pc:spChg>
        <pc:spChg chg="add mod">
          <ac:chgData name="Anila M A" userId="10aae156-914e-4992-9526-b81c2b99183c" providerId="ADAL" clId="{231368A5-5338-4E42-BE2C-2C4F6F7C4A24}" dt="2023-07-13T09:19:23.798" v="1092" actId="207"/>
          <ac:spMkLst>
            <pc:docMk/>
            <pc:sldMk cId="3255820245" sldId="287"/>
            <ac:spMk id="7" creationId="{ABDF8792-AA26-E73E-EE22-B3CABF15AA12}"/>
          </ac:spMkLst>
        </pc:spChg>
        <pc:spChg chg="add del mod">
          <ac:chgData name="Anila M A" userId="10aae156-914e-4992-9526-b81c2b99183c" providerId="ADAL" clId="{231368A5-5338-4E42-BE2C-2C4F6F7C4A24}" dt="2023-07-10T06:42:48.448" v="288" actId="6264"/>
          <ac:spMkLst>
            <pc:docMk/>
            <pc:sldMk cId="3255820245" sldId="287"/>
            <ac:spMk id="8" creationId="{E6DC24A1-69A6-118F-F7B9-6FD8488101C1}"/>
          </ac:spMkLst>
        </pc:spChg>
        <pc:spChg chg="mod">
          <ac:chgData name="Anila M A" userId="10aae156-914e-4992-9526-b81c2b99183c" providerId="ADAL" clId="{231368A5-5338-4E42-BE2C-2C4F6F7C4A24}" dt="2023-07-13T09:18:43.513" v="1091"/>
          <ac:spMkLst>
            <pc:docMk/>
            <pc:sldMk cId="3255820245" sldId="287"/>
            <ac:spMk id="9" creationId="{9A635068-E49B-16D6-9B00-534CB0D741C6}"/>
          </ac:spMkLst>
        </pc:spChg>
        <pc:spChg chg="add del mod">
          <ac:chgData name="Anila M A" userId="10aae156-914e-4992-9526-b81c2b99183c" providerId="ADAL" clId="{231368A5-5338-4E42-BE2C-2C4F6F7C4A24}" dt="2023-07-10T06:42:48.448" v="288" actId="6264"/>
          <ac:spMkLst>
            <pc:docMk/>
            <pc:sldMk cId="3255820245" sldId="287"/>
            <ac:spMk id="9" creationId="{B39202A8-0CA2-DAF7-0EE7-447B430B5EED}"/>
          </ac:spMkLst>
        </pc:spChg>
        <pc:spChg chg="add del mod">
          <ac:chgData name="Anila M A" userId="10aae156-914e-4992-9526-b81c2b99183c" providerId="ADAL" clId="{231368A5-5338-4E42-BE2C-2C4F6F7C4A24}" dt="2023-07-10T06:42:48.448" v="288" actId="6264"/>
          <ac:spMkLst>
            <pc:docMk/>
            <pc:sldMk cId="3255820245" sldId="287"/>
            <ac:spMk id="10" creationId="{ABB7561D-2419-6CBB-B4B1-BD2F9BA6A6D4}"/>
          </ac:spMkLst>
        </pc:spChg>
        <pc:spChg chg="mod">
          <ac:chgData name="Anila M A" userId="10aae156-914e-4992-9526-b81c2b99183c" providerId="ADAL" clId="{231368A5-5338-4E42-BE2C-2C4F6F7C4A24}" dt="2023-07-13T09:18:43.513" v="1091"/>
          <ac:spMkLst>
            <pc:docMk/>
            <pc:sldMk cId="3255820245" sldId="287"/>
            <ac:spMk id="10" creationId="{C6702BA8-200B-C0E3-3613-E6D67FACCFD7}"/>
          </ac:spMkLst>
        </pc:spChg>
        <pc:spChg chg="add del mod">
          <ac:chgData name="Anila M A" userId="10aae156-914e-4992-9526-b81c2b99183c" providerId="ADAL" clId="{231368A5-5338-4E42-BE2C-2C4F6F7C4A24}" dt="2023-07-10T06:42:48.448" v="288" actId="6264"/>
          <ac:spMkLst>
            <pc:docMk/>
            <pc:sldMk cId="3255820245" sldId="287"/>
            <ac:spMk id="11" creationId="{1157CFC7-4A7D-9D89-DB1D-DE0FD715AAA6}"/>
          </ac:spMkLst>
        </pc:spChg>
        <pc:spChg chg="add del mod">
          <ac:chgData name="Anila M A" userId="10aae156-914e-4992-9526-b81c2b99183c" providerId="ADAL" clId="{231368A5-5338-4E42-BE2C-2C4F6F7C4A24}" dt="2023-07-10T06:43:38.999" v="319" actId="6264"/>
          <ac:spMkLst>
            <pc:docMk/>
            <pc:sldMk cId="3255820245" sldId="287"/>
            <ac:spMk id="12" creationId="{40739579-3839-19A0-16BC-FA1764ABFE6F}"/>
          </ac:spMkLst>
        </pc:spChg>
        <pc:spChg chg="mod">
          <ac:chgData name="Anila M A" userId="10aae156-914e-4992-9526-b81c2b99183c" providerId="ADAL" clId="{231368A5-5338-4E42-BE2C-2C4F6F7C4A24}" dt="2023-07-13T09:18:43.513" v="1091"/>
          <ac:spMkLst>
            <pc:docMk/>
            <pc:sldMk cId="3255820245" sldId="287"/>
            <ac:spMk id="12" creationId="{D3BF7850-17DF-AAC7-1A98-6384717F6B2C}"/>
          </ac:spMkLst>
        </pc:spChg>
        <pc:spChg chg="mod">
          <ac:chgData name="Anila M A" userId="10aae156-914e-4992-9526-b81c2b99183c" providerId="ADAL" clId="{231368A5-5338-4E42-BE2C-2C4F6F7C4A24}" dt="2023-07-13T09:18:43.513" v="1091"/>
          <ac:spMkLst>
            <pc:docMk/>
            <pc:sldMk cId="3255820245" sldId="287"/>
            <ac:spMk id="13" creationId="{A3494ACF-737F-2FB0-14F2-3D388D87A493}"/>
          </ac:spMkLst>
        </pc:spChg>
        <pc:spChg chg="add del mod">
          <ac:chgData name="Anila M A" userId="10aae156-914e-4992-9526-b81c2b99183c" providerId="ADAL" clId="{231368A5-5338-4E42-BE2C-2C4F6F7C4A24}" dt="2023-07-10T06:43:38.999" v="319" actId="6264"/>
          <ac:spMkLst>
            <pc:docMk/>
            <pc:sldMk cId="3255820245" sldId="287"/>
            <ac:spMk id="13" creationId="{DB0F30F7-59AC-4B43-BD58-4CB6C0382C76}"/>
          </ac:spMkLst>
        </pc:spChg>
        <pc:spChg chg="add del mod">
          <ac:chgData name="Anila M A" userId="10aae156-914e-4992-9526-b81c2b99183c" providerId="ADAL" clId="{231368A5-5338-4E42-BE2C-2C4F6F7C4A24}" dt="2023-07-10T06:43:38.999" v="319" actId="6264"/>
          <ac:spMkLst>
            <pc:docMk/>
            <pc:sldMk cId="3255820245" sldId="287"/>
            <ac:spMk id="14" creationId="{4E0A64B3-DC88-6DE8-B917-3BFFF36C6A95}"/>
          </ac:spMkLst>
        </pc:spChg>
        <pc:spChg chg="mod">
          <ac:chgData name="Anila M A" userId="10aae156-914e-4992-9526-b81c2b99183c" providerId="ADAL" clId="{231368A5-5338-4E42-BE2C-2C4F6F7C4A24}" dt="2023-07-13T09:18:43.513" v="1091"/>
          <ac:spMkLst>
            <pc:docMk/>
            <pc:sldMk cId="3255820245" sldId="287"/>
            <ac:spMk id="15" creationId="{409134BF-68C4-A42E-15B1-0D57A80BF08C}"/>
          </ac:spMkLst>
        </pc:spChg>
        <pc:spChg chg="add del mod">
          <ac:chgData name="Anila M A" userId="10aae156-914e-4992-9526-b81c2b99183c" providerId="ADAL" clId="{231368A5-5338-4E42-BE2C-2C4F6F7C4A24}" dt="2023-07-10T06:43:38.999" v="319" actId="6264"/>
          <ac:spMkLst>
            <pc:docMk/>
            <pc:sldMk cId="3255820245" sldId="287"/>
            <ac:spMk id="15" creationId="{7E607A56-2974-8C7F-C796-DC8580FBFA9B}"/>
          </ac:spMkLst>
        </pc:spChg>
        <pc:spChg chg="mod">
          <ac:chgData name="Anila M A" userId="10aae156-914e-4992-9526-b81c2b99183c" providerId="ADAL" clId="{231368A5-5338-4E42-BE2C-2C4F6F7C4A24}" dt="2023-07-13T09:18:43.513" v="1091"/>
          <ac:spMkLst>
            <pc:docMk/>
            <pc:sldMk cId="3255820245" sldId="287"/>
            <ac:spMk id="16" creationId="{A0BEA6B3-4C19-E11B-66AE-5538E9FBA391}"/>
          </ac:spMkLst>
        </pc:spChg>
        <pc:spChg chg="add del mod">
          <ac:chgData name="Anila M A" userId="10aae156-914e-4992-9526-b81c2b99183c" providerId="ADAL" clId="{231368A5-5338-4E42-BE2C-2C4F6F7C4A24}" dt="2023-07-10T06:43:38.999" v="319" actId="6264"/>
          <ac:spMkLst>
            <pc:docMk/>
            <pc:sldMk cId="3255820245" sldId="287"/>
            <ac:spMk id="16" creationId="{D8DC879A-D9E5-F40C-48C5-F11F365772EF}"/>
          </ac:spMkLst>
        </pc:spChg>
        <pc:spChg chg="add del mod">
          <ac:chgData name="Anila M A" userId="10aae156-914e-4992-9526-b81c2b99183c" providerId="ADAL" clId="{231368A5-5338-4E42-BE2C-2C4F6F7C4A24}" dt="2023-07-10T06:43:38.999" v="319" actId="6264"/>
          <ac:spMkLst>
            <pc:docMk/>
            <pc:sldMk cId="3255820245" sldId="287"/>
            <ac:spMk id="17" creationId="{35D133F3-1243-4344-B878-8D09F7AA5CE3}"/>
          </ac:spMkLst>
        </pc:spChg>
        <pc:spChg chg="add del mod">
          <ac:chgData name="Anila M A" userId="10aae156-914e-4992-9526-b81c2b99183c" providerId="ADAL" clId="{231368A5-5338-4E42-BE2C-2C4F6F7C4A24}" dt="2023-07-10T06:43:38.999" v="319" actId="6264"/>
          <ac:spMkLst>
            <pc:docMk/>
            <pc:sldMk cId="3255820245" sldId="287"/>
            <ac:spMk id="18" creationId="{AF6F66D6-295B-5817-FC58-6D579B3CA875}"/>
          </ac:spMkLst>
        </pc:spChg>
        <pc:spChg chg="add del mod">
          <ac:chgData name="Anila M A" userId="10aae156-914e-4992-9526-b81c2b99183c" providerId="ADAL" clId="{231368A5-5338-4E42-BE2C-2C4F6F7C4A24}" dt="2023-07-10T06:45:02.236" v="341" actId="6264"/>
          <ac:spMkLst>
            <pc:docMk/>
            <pc:sldMk cId="3255820245" sldId="287"/>
            <ac:spMk id="19" creationId="{957F7FB7-220E-8065-0F5E-7E1CD77CD2B4}"/>
          </ac:spMkLst>
        </pc:spChg>
        <pc:spChg chg="add del mod">
          <ac:chgData name="Anila M A" userId="10aae156-914e-4992-9526-b81c2b99183c" providerId="ADAL" clId="{231368A5-5338-4E42-BE2C-2C4F6F7C4A24}" dt="2023-07-10T06:45:02.236" v="341" actId="6264"/>
          <ac:spMkLst>
            <pc:docMk/>
            <pc:sldMk cId="3255820245" sldId="287"/>
            <ac:spMk id="20" creationId="{DF89B85A-ED07-7EE9-1B96-3E943327144F}"/>
          </ac:spMkLst>
        </pc:spChg>
        <pc:spChg chg="add del mod">
          <ac:chgData name="Anila M A" userId="10aae156-914e-4992-9526-b81c2b99183c" providerId="ADAL" clId="{231368A5-5338-4E42-BE2C-2C4F6F7C4A24}" dt="2023-07-10T06:45:02.236" v="341" actId="6264"/>
          <ac:spMkLst>
            <pc:docMk/>
            <pc:sldMk cId="3255820245" sldId="287"/>
            <ac:spMk id="21" creationId="{887D11A5-B129-285C-BB64-8956A9E272CE}"/>
          </ac:spMkLst>
        </pc:spChg>
        <pc:spChg chg="add del mod">
          <ac:chgData name="Anila M A" userId="10aae156-914e-4992-9526-b81c2b99183c" providerId="ADAL" clId="{231368A5-5338-4E42-BE2C-2C4F6F7C4A24}" dt="2023-07-10T06:45:02.236" v="341" actId="6264"/>
          <ac:spMkLst>
            <pc:docMk/>
            <pc:sldMk cId="3255820245" sldId="287"/>
            <ac:spMk id="22" creationId="{1FE4FC1C-6F48-E221-442F-B89A5144A98B}"/>
          </ac:spMkLst>
        </pc:spChg>
        <pc:spChg chg="add del mod">
          <ac:chgData name="Anila M A" userId="10aae156-914e-4992-9526-b81c2b99183c" providerId="ADAL" clId="{231368A5-5338-4E42-BE2C-2C4F6F7C4A24}" dt="2023-07-10T06:45:02.236" v="341" actId="6264"/>
          <ac:spMkLst>
            <pc:docMk/>
            <pc:sldMk cId="3255820245" sldId="287"/>
            <ac:spMk id="23" creationId="{6CB73E31-7773-BC2E-CC43-8AD8BB2B40F7}"/>
          </ac:spMkLst>
        </pc:spChg>
        <pc:spChg chg="mod ord">
          <ac:chgData name="Anila M A" userId="10aae156-914e-4992-9526-b81c2b99183c" providerId="ADAL" clId="{231368A5-5338-4E42-BE2C-2C4F6F7C4A24}" dt="2023-07-10T06:45:02.236" v="341" actId="6264"/>
          <ac:spMkLst>
            <pc:docMk/>
            <pc:sldMk cId="3255820245" sldId="287"/>
            <ac:spMk id="24" creationId="{3A59FE14-8E7F-18F8-4EA2-CFCED6BD5003}"/>
          </ac:spMkLst>
        </pc:spChg>
        <pc:spChg chg="mod ord">
          <ac:chgData name="Anila M A" userId="10aae156-914e-4992-9526-b81c2b99183c" providerId="ADAL" clId="{231368A5-5338-4E42-BE2C-2C4F6F7C4A24}" dt="2023-07-10T06:45:02.236" v="341" actId="6264"/>
          <ac:spMkLst>
            <pc:docMk/>
            <pc:sldMk cId="3255820245" sldId="287"/>
            <ac:spMk id="25" creationId="{3301EF3A-3622-2593-4E89-5B81B26921A6}"/>
          </ac:spMkLst>
        </pc:spChg>
        <pc:spChg chg="mod ord">
          <ac:chgData name="Anila M A" userId="10aae156-914e-4992-9526-b81c2b99183c" providerId="ADAL" clId="{231368A5-5338-4E42-BE2C-2C4F6F7C4A24}" dt="2023-07-10T06:45:02.236" v="341" actId="6264"/>
          <ac:spMkLst>
            <pc:docMk/>
            <pc:sldMk cId="3255820245" sldId="287"/>
            <ac:spMk id="26" creationId="{5BD7509D-5908-3FE1-B2B3-FDD11C09F265}"/>
          </ac:spMkLst>
        </pc:spChg>
        <pc:spChg chg="mod ord">
          <ac:chgData name="Anila M A" userId="10aae156-914e-4992-9526-b81c2b99183c" providerId="ADAL" clId="{231368A5-5338-4E42-BE2C-2C4F6F7C4A24}" dt="2023-07-10T06:45:02.236" v="341" actId="6264"/>
          <ac:spMkLst>
            <pc:docMk/>
            <pc:sldMk cId="3255820245" sldId="287"/>
            <ac:spMk id="27" creationId="{80D7A8CB-7D37-8901-780F-51D8AFA53181}"/>
          </ac:spMkLst>
        </pc:spChg>
        <pc:spChg chg="add del mod">
          <ac:chgData name="Anila M A" userId="10aae156-914e-4992-9526-b81c2b99183c" providerId="ADAL" clId="{231368A5-5338-4E42-BE2C-2C4F6F7C4A24}" dt="2023-07-10T06:45:02.236" v="341" actId="6264"/>
          <ac:spMkLst>
            <pc:docMk/>
            <pc:sldMk cId="3255820245" sldId="287"/>
            <ac:spMk id="28" creationId="{91345490-787D-4608-CA46-014E38DD0260}"/>
          </ac:spMkLst>
        </pc:spChg>
        <pc:spChg chg="add del mod">
          <ac:chgData name="Anila M A" userId="10aae156-914e-4992-9526-b81c2b99183c" providerId="ADAL" clId="{231368A5-5338-4E42-BE2C-2C4F6F7C4A24}" dt="2023-07-10T06:45:02.236" v="341" actId="6264"/>
          <ac:spMkLst>
            <pc:docMk/>
            <pc:sldMk cId="3255820245" sldId="287"/>
            <ac:spMk id="29" creationId="{E8945F4C-701D-3CAD-4FE1-9CC7BA3B0BC6}"/>
          </ac:spMkLst>
        </pc:spChg>
        <pc:grpChg chg="add mod">
          <ac:chgData name="Anila M A" userId="10aae156-914e-4992-9526-b81c2b99183c" providerId="ADAL" clId="{231368A5-5338-4E42-BE2C-2C4F6F7C4A24}" dt="2023-07-13T09:18:43.513" v="1091"/>
          <ac:grpSpMkLst>
            <pc:docMk/>
            <pc:sldMk cId="3255820245" sldId="287"/>
            <ac:grpSpMk id="8" creationId="{D21C4DEC-D146-AE51-A530-96E376BAD08E}"/>
          </ac:grpSpMkLst>
        </pc:grpChg>
        <pc:grpChg chg="add mod">
          <ac:chgData name="Anila M A" userId="10aae156-914e-4992-9526-b81c2b99183c" providerId="ADAL" clId="{231368A5-5338-4E42-BE2C-2C4F6F7C4A24}" dt="2023-07-13T09:18:43.513" v="1091"/>
          <ac:grpSpMkLst>
            <pc:docMk/>
            <pc:sldMk cId="3255820245" sldId="287"/>
            <ac:grpSpMk id="11" creationId="{C4E5715D-5489-F3FE-A540-C4182908F86D}"/>
          </ac:grpSpMkLst>
        </pc:grpChg>
        <pc:grpChg chg="add mod">
          <ac:chgData name="Anila M A" userId="10aae156-914e-4992-9526-b81c2b99183c" providerId="ADAL" clId="{231368A5-5338-4E42-BE2C-2C4F6F7C4A24}" dt="2023-07-13T09:18:43.513" v="1091"/>
          <ac:grpSpMkLst>
            <pc:docMk/>
            <pc:sldMk cId="3255820245" sldId="287"/>
            <ac:grpSpMk id="14" creationId="{3039CDD9-78DC-5386-1E23-4DFD1E9AECCE}"/>
          </ac:grpSpMkLst>
        </pc:grpChg>
      </pc:sldChg>
      <pc:sldChg chg="addSp delSp modSp mod chgLayout">
        <pc:chgData name="Anila M A" userId="10aae156-914e-4992-9526-b81c2b99183c" providerId="ADAL" clId="{231368A5-5338-4E42-BE2C-2C4F6F7C4A24}" dt="2023-07-13T09:20:07.165" v="1099" actId="207"/>
        <pc:sldMkLst>
          <pc:docMk/>
          <pc:sldMk cId="115921230" sldId="288"/>
        </pc:sldMkLst>
        <pc:spChg chg="mod ord">
          <ac:chgData name="Anila M A" userId="10aae156-914e-4992-9526-b81c2b99183c" providerId="ADAL" clId="{231368A5-5338-4E42-BE2C-2C4F6F7C4A24}" dt="2023-07-10T06:48:13.913" v="413" actId="6264"/>
          <ac:spMkLst>
            <pc:docMk/>
            <pc:sldMk cId="115921230" sldId="288"/>
            <ac:spMk id="2" creationId="{19758551-6940-6BCF-EF55-364DDCCA3CCA}"/>
          </ac:spMkLst>
        </pc:spChg>
        <pc:spChg chg="add del mod">
          <ac:chgData name="Anila M A" userId="10aae156-914e-4992-9526-b81c2b99183c" providerId="ADAL" clId="{231368A5-5338-4E42-BE2C-2C4F6F7C4A24}" dt="2023-07-10T06:46:25.132" v="344" actId="6264"/>
          <ac:spMkLst>
            <pc:docMk/>
            <pc:sldMk cId="115921230" sldId="288"/>
            <ac:spMk id="3" creationId="{BDCFD0D6-8A5C-29F6-1D23-C299A028921A}"/>
          </ac:spMkLst>
        </pc:spChg>
        <pc:spChg chg="mod">
          <ac:chgData name="Anila M A" userId="10aae156-914e-4992-9526-b81c2b99183c" providerId="ADAL" clId="{231368A5-5338-4E42-BE2C-2C4F6F7C4A24}" dt="2023-07-13T09:19:45.629" v="1096" actId="207"/>
          <ac:spMkLst>
            <pc:docMk/>
            <pc:sldMk cId="115921230" sldId="288"/>
            <ac:spMk id="4" creationId="{553A9F0F-CB34-EE8C-13A1-96E404D3EE97}"/>
          </ac:spMkLst>
        </pc:spChg>
        <pc:spChg chg="add del mod">
          <ac:chgData name="Anila M A" userId="10aae156-914e-4992-9526-b81c2b99183c" providerId="ADAL" clId="{231368A5-5338-4E42-BE2C-2C4F6F7C4A24}" dt="2023-07-10T06:46:25.132" v="344" actId="6264"/>
          <ac:spMkLst>
            <pc:docMk/>
            <pc:sldMk cId="115921230" sldId="288"/>
            <ac:spMk id="5" creationId="{AE199854-08EF-2A7C-04D3-6C3C976BD5D5}"/>
          </ac:spMkLst>
        </pc:spChg>
        <pc:spChg chg="mod">
          <ac:chgData name="Anila M A" userId="10aae156-914e-4992-9526-b81c2b99183c" providerId="ADAL" clId="{231368A5-5338-4E42-BE2C-2C4F6F7C4A24}" dt="2023-07-13T09:19:54.149" v="1097" actId="207"/>
          <ac:spMkLst>
            <pc:docMk/>
            <pc:sldMk cId="115921230" sldId="288"/>
            <ac:spMk id="6" creationId="{A230BFC8-AA22-3393-F336-651EC2DFA745}"/>
          </ac:spMkLst>
        </pc:spChg>
        <pc:spChg chg="mod">
          <ac:chgData name="Anila M A" userId="10aae156-914e-4992-9526-b81c2b99183c" providerId="ADAL" clId="{231368A5-5338-4E42-BE2C-2C4F6F7C4A24}" dt="2023-07-13T09:20:02.741" v="1098" actId="207"/>
          <ac:spMkLst>
            <pc:docMk/>
            <pc:sldMk cId="115921230" sldId="288"/>
            <ac:spMk id="7" creationId="{15EDD7F9-5D58-C630-354D-0E6E0DFD2C8A}"/>
          </ac:spMkLst>
        </pc:spChg>
        <pc:spChg chg="mod">
          <ac:chgData name="Anila M A" userId="10aae156-914e-4992-9526-b81c2b99183c" providerId="ADAL" clId="{231368A5-5338-4E42-BE2C-2C4F6F7C4A24}" dt="2023-07-13T09:20:07.165" v="1099" actId="207"/>
          <ac:spMkLst>
            <pc:docMk/>
            <pc:sldMk cId="115921230" sldId="288"/>
            <ac:spMk id="8" creationId="{204BD098-E491-1705-29CF-836D600B51AB}"/>
          </ac:spMkLst>
        </pc:spChg>
        <pc:spChg chg="mod">
          <ac:chgData name="Anila M A" userId="10aae156-914e-4992-9526-b81c2b99183c" providerId="ADAL" clId="{231368A5-5338-4E42-BE2C-2C4F6F7C4A24}" dt="2023-07-13T09:19:40.677" v="1095" actId="207"/>
          <ac:spMkLst>
            <pc:docMk/>
            <pc:sldMk cId="115921230" sldId="288"/>
            <ac:spMk id="9" creationId="{3BBE6DB4-37CE-2627-49D4-1E1FF6119BE2}"/>
          </ac:spMkLst>
        </pc:spChg>
        <pc:spChg chg="mod ord">
          <ac:chgData name="Anila M A" userId="10aae156-914e-4992-9526-b81c2b99183c" providerId="ADAL" clId="{231368A5-5338-4E42-BE2C-2C4F6F7C4A24}" dt="2023-07-10T06:48:31.128" v="415"/>
          <ac:spMkLst>
            <pc:docMk/>
            <pc:sldMk cId="115921230" sldId="288"/>
            <ac:spMk id="10" creationId="{B46813A7-3B78-C33E-41B6-D6C870921B0F}"/>
          </ac:spMkLst>
        </pc:spChg>
        <pc:spChg chg="mod ord">
          <ac:chgData name="Anila M A" userId="10aae156-914e-4992-9526-b81c2b99183c" providerId="ADAL" clId="{231368A5-5338-4E42-BE2C-2C4F6F7C4A24}" dt="2023-07-10T06:49:20.691" v="425"/>
          <ac:spMkLst>
            <pc:docMk/>
            <pc:sldMk cId="115921230" sldId="288"/>
            <ac:spMk id="11" creationId="{E958D472-DFDA-B6FA-1DA8-69E927779AC6}"/>
          </ac:spMkLst>
        </pc:spChg>
        <pc:spChg chg="mod ord">
          <ac:chgData name="Anila M A" userId="10aae156-914e-4992-9526-b81c2b99183c" providerId="ADAL" clId="{231368A5-5338-4E42-BE2C-2C4F6F7C4A24}" dt="2023-07-10T06:50:39.675" v="447" actId="20577"/>
          <ac:spMkLst>
            <pc:docMk/>
            <pc:sldMk cId="115921230" sldId="288"/>
            <ac:spMk id="12" creationId="{78C30548-AEDD-F373-EBDC-03B6EBB1D967}"/>
          </ac:spMkLst>
        </pc:spChg>
        <pc:spChg chg="mod ord">
          <ac:chgData name="Anila M A" userId="10aae156-914e-4992-9526-b81c2b99183c" providerId="ADAL" clId="{231368A5-5338-4E42-BE2C-2C4F6F7C4A24}" dt="2023-07-10T06:51:13.290" v="454" actId="20577"/>
          <ac:spMkLst>
            <pc:docMk/>
            <pc:sldMk cId="115921230" sldId="288"/>
            <ac:spMk id="13" creationId="{45B4B073-C941-1C51-5A61-C9334B757F69}"/>
          </ac:spMkLst>
        </pc:spChg>
        <pc:spChg chg="mod ord">
          <ac:chgData name="Anila M A" userId="10aae156-914e-4992-9526-b81c2b99183c" providerId="ADAL" clId="{231368A5-5338-4E42-BE2C-2C4F6F7C4A24}" dt="2023-07-10T06:48:13.913" v="413" actId="6264"/>
          <ac:spMkLst>
            <pc:docMk/>
            <pc:sldMk cId="115921230" sldId="288"/>
            <ac:spMk id="14" creationId="{83DEEA15-67F3-44F0-DA70-DC67A04150BD}"/>
          </ac:spMkLst>
        </pc:spChg>
        <pc:spChg chg="add del mod">
          <ac:chgData name="Anila M A" userId="10aae156-914e-4992-9526-b81c2b99183c" providerId="ADAL" clId="{231368A5-5338-4E42-BE2C-2C4F6F7C4A24}" dt="2023-07-10T06:46:25.132" v="344" actId="6264"/>
          <ac:spMkLst>
            <pc:docMk/>
            <pc:sldMk cId="115921230" sldId="288"/>
            <ac:spMk id="15" creationId="{EED73481-0E2C-C1F1-7741-938BAB906AB4}"/>
          </ac:spMkLst>
        </pc:spChg>
        <pc:spChg chg="add del mod">
          <ac:chgData name="Anila M A" userId="10aae156-914e-4992-9526-b81c2b99183c" providerId="ADAL" clId="{231368A5-5338-4E42-BE2C-2C4F6F7C4A24}" dt="2023-07-10T06:46:25.132" v="344" actId="6264"/>
          <ac:spMkLst>
            <pc:docMk/>
            <pc:sldMk cId="115921230" sldId="288"/>
            <ac:spMk id="16" creationId="{247C4585-216E-44E4-C118-A5FA988D5C11}"/>
          </ac:spMkLst>
        </pc:spChg>
        <pc:spChg chg="add del mod">
          <ac:chgData name="Anila M A" userId="10aae156-914e-4992-9526-b81c2b99183c" providerId="ADAL" clId="{231368A5-5338-4E42-BE2C-2C4F6F7C4A24}" dt="2023-07-10T06:46:25.132" v="344" actId="6264"/>
          <ac:spMkLst>
            <pc:docMk/>
            <pc:sldMk cId="115921230" sldId="288"/>
            <ac:spMk id="17" creationId="{4D780401-AF2F-1BFD-5BD5-9306BB0E2D33}"/>
          </ac:spMkLst>
        </pc:spChg>
        <pc:spChg chg="add del mod">
          <ac:chgData name="Anila M A" userId="10aae156-914e-4992-9526-b81c2b99183c" providerId="ADAL" clId="{231368A5-5338-4E42-BE2C-2C4F6F7C4A24}" dt="2023-07-10T06:46:25.132" v="344" actId="6264"/>
          <ac:spMkLst>
            <pc:docMk/>
            <pc:sldMk cId="115921230" sldId="288"/>
            <ac:spMk id="18" creationId="{4C6F8499-3E57-EA09-8D6C-92D70F4DB1A5}"/>
          </ac:spMkLst>
        </pc:spChg>
        <pc:spChg chg="add del mod">
          <ac:chgData name="Anila M A" userId="10aae156-914e-4992-9526-b81c2b99183c" providerId="ADAL" clId="{231368A5-5338-4E42-BE2C-2C4F6F7C4A24}" dt="2023-07-10T06:46:25.132" v="344" actId="6264"/>
          <ac:spMkLst>
            <pc:docMk/>
            <pc:sldMk cId="115921230" sldId="288"/>
            <ac:spMk id="19" creationId="{B8236367-5A03-A6F3-A3DE-7C48B73B601D}"/>
          </ac:spMkLst>
        </pc:spChg>
        <pc:spChg chg="add del mod">
          <ac:chgData name="Anila M A" userId="10aae156-914e-4992-9526-b81c2b99183c" providerId="ADAL" clId="{231368A5-5338-4E42-BE2C-2C4F6F7C4A24}" dt="2023-07-10T06:46:25.132" v="344" actId="6264"/>
          <ac:spMkLst>
            <pc:docMk/>
            <pc:sldMk cId="115921230" sldId="288"/>
            <ac:spMk id="20" creationId="{4956E99E-3CC8-45A3-DDA0-9A5028AA9B6B}"/>
          </ac:spMkLst>
        </pc:spChg>
        <pc:spChg chg="add del mod">
          <ac:chgData name="Anila M A" userId="10aae156-914e-4992-9526-b81c2b99183c" providerId="ADAL" clId="{231368A5-5338-4E42-BE2C-2C4F6F7C4A24}" dt="2023-07-10T06:46:25.132" v="344" actId="6264"/>
          <ac:spMkLst>
            <pc:docMk/>
            <pc:sldMk cId="115921230" sldId="288"/>
            <ac:spMk id="21" creationId="{B165F530-3527-A2D7-67A6-523D2017154E}"/>
          </ac:spMkLst>
        </pc:spChg>
        <pc:spChg chg="add del mod">
          <ac:chgData name="Anila M A" userId="10aae156-914e-4992-9526-b81c2b99183c" providerId="ADAL" clId="{231368A5-5338-4E42-BE2C-2C4F6F7C4A24}" dt="2023-07-10T06:46:25.132" v="344" actId="6264"/>
          <ac:spMkLst>
            <pc:docMk/>
            <pc:sldMk cId="115921230" sldId="288"/>
            <ac:spMk id="22" creationId="{2C4A623D-E926-22E4-AE72-B8FB31A9BE96}"/>
          </ac:spMkLst>
        </pc:spChg>
        <pc:spChg chg="add del mod">
          <ac:chgData name="Anila M A" userId="10aae156-914e-4992-9526-b81c2b99183c" providerId="ADAL" clId="{231368A5-5338-4E42-BE2C-2C4F6F7C4A24}" dt="2023-07-10T06:48:13.913" v="413" actId="6264"/>
          <ac:spMkLst>
            <pc:docMk/>
            <pc:sldMk cId="115921230" sldId="288"/>
            <ac:spMk id="24" creationId="{1C032A8D-0F74-FB26-3A04-0D291C16B140}"/>
          </ac:spMkLst>
        </pc:spChg>
        <pc:spChg chg="mod ord">
          <ac:chgData name="Anila M A" userId="10aae156-914e-4992-9526-b81c2b99183c" providerId="ADAL" clId="{231368A5-5338-4E42-BE2C-2C4F6F7C4A24}" dt="2023-07-10T06:48:13.913" v="413" actId="6264"/>
          <ac:spMkLst>
            <pc:docMk/>
            <pc:sldMk cId="115921230" sldId="288"/>
            <ac:spMk id="25" creationId="{4F60F203-8919-07F8-6245-9A1A38116E7F}"/>
          </ac:spMkLst>
        </pc:spChg>
        <pc:spChg chg="mod ord">
          <ac:chgData name="Anila M A" userId="10aae156-914e-4992-9526-b81c2b99183c" providerId="ADAL" clId="{231368A5-5338-4E42-BE2C-2C4F6F7C4A24}" dt="2023-07-10T06:48:13.913" v="413" actId="6264"/>
          <ac:spMkLst>
            <pc:docMk/>
            <pc:sldMk cId="115921230" sldId="288"/>
            <ac:spMk id="26" creationId="{17A840E2-6426-B5EE-16AD-77DA7267D4E3}"/>
          </ac:spMkLst>
        </pc:spChg>
        <pc:spChg chg="mod ord">
          <ac:chgData name="Anila M A" userId="10aae156-914e-4992-9526-b81c2b99183c" providerId="ADAL" clId="{231368A5-5338-4E42-BE2C-2C4F6F7C4A24}" dt="2023-07-10T06:48:13.913" v="413" actId="6264"/>
          <ac:spMkLst>
            <pc:docMk/>
            <pc:sldMk cId="115921230" sldId="288"/>
            <ac:spMk id="27" creationId="{6468E55F-7312-9B01-4EAB-6554BC3750C0}"/>
          </ac:spMkLst>
        </pc:spChg>
        <pc:spChg chg="add del mod">
          <ac:chgData name="Anila M A" userId="10aae156-914e-4992-9526-b81c2b99183c" providerId="ADAL" clId="{231368A5-5338-4E42-BE2C-2C4F6F7C4A24}" dt="2023-07-10T06:48:13.913" v="413" actId="6264"/>
          <ac:spMkLst>
            <pc:docMk/>
            <pc:sldMk cId="115921230" sldId="288"/>
            <ac:spMk id="28" creationId="{D8CF5B2B-9C5B-00DA-64E4-517710BFE8D6}"/>
          </ac:spMkLst>
        </pc:spChg>
        <pc:spChg chg="mod ord">
          <ac:chgData name="Anila M A" userId="10aae156-914e-4992-9526-b81c2b99183c" providerId="ADAL" clId="{231368A5-5338-4E42-BE2C-2C4F6F7C4A24}" dt="2023-07-10T06:48:13.913" v="413" actId="6264"/>
          <ac:spMkLst>
            <pc:docMk/>
            <pc:sldMk cId="115921230" sldId="288"/>
            <ac:spMk id="29" creationId="{AC64F297-0135-BB9E-FB8B-C41B84429F70}"/>
          </ac:spMkLst>
        </pc:spChg>
        <pc:spChg chg="add del mod">
          <ac:chgData name="Anila M A" userId="10aae156-914e-4992-9526-b81c2b99183c" providerId="ADAL" clId="{231368A5-5338-4E42-BE2C-2C4F6F7C4A24}" dt="2023-07-10T06:48:13.913" v="413" actId="6264"/>
          <ac:spMkLst>
            <pc:docMk/>
            <pc:sldMk cId="115921230" sldId="288"/>
            <ac:spMk id="30" creationId="{8876BBD8-F3D3-D95F-F694-CF6FE28E0400}"/>
          </ac:spMkLst>
        </pc:spChg>
        <pc:spChg chg="add del mod">
          <ac:chgData name="Anila M A" userId="10aae156-914e-4992-9526-b81c2b99183c" providerId="ADAL" clId="{231368A5-5338-4E42-BE2C-2C4F6F7C4A24}" dt="2023-07-10T06:48:13.913" v="413" actId="6264"/>
          <ac:spMkLst>
            <pc:docMk/>
            <pc:sldMk cId="115921230" sldId="288"/>
            <ac:spMk id="31" creationId="{178CBDC9-BE2A-A36C-E515-3E9A929E2602}"/>
          </ac:spMkLst>
        </pc:spChg>
        <pc:spChg chg="add del mod">
          <ac:chgData name="Anila M A" userId="10aae156-914e-4992-9526-b81c2b99183c" providerId="ADAL" clId="{231368A5-5338-4E42-BE2C-2C4F6F7C4A24}" dt="2023-07-10T06:48:13.913" v="413" actId="6264"/>
          <ac:spMkLst>
            <pc:docMk/>
            <pc:sldMk cId="115921230" sldId="288"/>
            <ac:spMk id="32" creationId="{CF744D71-0D88-BFA1-5797-ED3954A519AC}"/>
          </ac:spMkLst>
        </pc:spChg>
        <pc:spChg chg="add del mod">
          <ac:chgData name="Anila M A" userId="10aae156-914e-4992-9526-b81c2b99183c" providerId="ADAL" clId="{231368A5-5338-4E42-BE2C-2C4F6F7C4A24}" dt="2023-07-10T06:48:13.913" v="413" actId="6264"/>
          <ac:spMkLst>
            <pc:docMk/>
            <pc:sldMk cId="115921230" sldId="288"/>
            <ac:spMk id="33" creationId="{0F30E567-AEDF-1A23-5429-48795F2DB230}"/>
          </ac:spMkLst>
        </pc:spChg>
        <pc:spChg chg="add del mod">
          <ac:chgData name="Anila M A" userId="10aae156-914e-4992-9526-b81c2b99183c" providerId="ADAL" clId="{231368A5-5338-4E42-BE2C-2C4F6F7C4A24}" dt="2023-07-10T06:48:13.913" v="413" actId="6264"/>
          <ac:spMkLst>
            <pc:docMk/>
            <pc:sldMk cId="115921230" sldId="288"/>
            <ac:spMk id="34" creationId="{8BCCBBA4-65C1-2EB1-ACAA-13318F0715D4}"/>
          </ac:spMkLst>
        </pc:spChg>
        <pc:spChg chg="add del mod">
          <ac:chgData name="Anila M A" userId="10aae156-914e-4992-9526-b81c2b99183c" providerId="ADAL" clId="{231368A5-5338-4E42-BE2C-2C4F6F7C4A24}" dt="2023-07-10T06:48:13.913" v="413" actId="6264"/>
          <ac:spMkLst>
            <pc:docMk/>
            <pc:sldMk cId="115921230" sldId="288"/>
            <ac:spMk id="35" creationId="{9DF6CCC2-B803-A30A-2405-C28913D004D7}"/>
          </ac:spMkLst>
        </pc:spChg>
        <pc:spChg chg="add del mod">
          <ac:chgData name="Anila M A" userId="10aae156-914e-4992-9526-b81c2b99183c" providerId="ADAL" clId="{231368A5-5338-4E42-BE2C-2C4F6F7C4A24}" dt="2023-07-10T06:48:13.913" v="413" actId="6264"/>
          <ac:spMkLst>
            <pc:docMk/>
            <pc:sldMk cId="115921230" sldId="288"/>
            <ac:spMk id="36" creationId="{37D4B544-2B8C-76B0-0709-7B8715CC4AED}"/>
          </ac:spMkLst>
        </pc:spChg>
        <pc:spChg chg="add del mod">
          <ac:chgData name="Anila M A" userId="10aae156-914e-4992-9526-b81c2b99183c" providerId="ADAL" clId="{231368A5-5338-4E42-BE2C-2C4F6F7C4A24}" dt="2023-07-10T06:48:13.913" v="413" actId="6264"/>
          <ac:spMkLst>
            <pc:docMk/>
            <pc:sldMk cId="115921230" sldId="288"/>
            <ac:spMk id="37" creationId="{51238636-C2A0-DC5A-8F50-5E70E15252BF}"/>
          </ac:spMkLst>
        </pc:spChg>
        <pc:grpChg chg="mod">
          <ac:chgData name="Anila M A" userId="10aae156-914e-4992-9526-b81c2b99183c" providerId="ADAL" clId="{231368A5-5338-4E42-BE2C-2C4F6F7C4A24}" dt="2023-07-06T13:23:24.921" v="0"/>
          <ac:grpSpMkLst>
            <pc:docMk/>
            <pc:sldMk cId="115921230" sldId="288"/>
            <ac:grpSpMk id="23" creationId="{D745F959-CED1-4677-4102-9EABF1F329EF}"/>
          </ac:grpSpMkLst>
        </pc:grpChg>
      </pc:sldChg>
      <pc:sldChg chg="addSp delSp modSp mod chgLayout">
        <pc:chgData name="Anila M A" userId="10aae156-914e-4992-9526-b81c2b99183c" providerId="ADAL" clId="{231368A5-5338-4E42-BE2C-2C4F6F7C4A24}" dt="2023-07-10T06:52:32.960" v="467"/>
        <pc:sldMkLst>
          <pc:docMk/>
          <pc:sldMk cId="3229610082" sldId="289"/>
        </pc:sldMkLst>
        <pc:spChg chg="add del mod">
          <ac:chgData name="Anila M A" userId="10aae156-914e-4992-9526-b81c2b99183c" providerId="ADAL" clId="{231368A5-5338-4E42-BE2C-2C4F6F7C4A24}" dt="2023-07-10T06:52:25.740" v="465" actId="6264"/>
          <ac:spMkLst>
            <pc:docMk/>
            <pc:sldMk cId="3229610082" sldId="289"/>
            <ac:spMk id="2" creationId="{9424509E-8C4B-15BC-6E4B-10A73452E007}"/>
          </ac:spMkLst>
        </pc:spChg>
        <pc:spChg chg="add del mod">
          <ac:chgData name="Anila M A" userId="10aae156-914e-4992-9526-b81c2b99183c" providerId="ADAL" clId="{231368A5-5338-4E42-BE2C-2C4F6F7C4A24}" dt="2023-07-10T06:52:25.740" v="465" actId="6264"/>
          <ac:spMkLst>
            <pc:docMk/>
            <pc:sldMk cId="3229610082" sldId="289"/>
            <ac:spMk id="3" creationId="{F279A80A-7955-50F9-97E8-81A0B52B54D6}"/>
          </ac:spMkLst>
        </pc:spChg>
        <pc:spChg chg="add del mod">
          <ac:chgData name="Anila M A" userId="10aae156-914e-4992-9526-b81c2b99183c" providerId="ADAL" clId="{231368A5-5338-4E42-BE2C-2C4F6F7C4A24}" dt="2023-07-10T06:52:25.740" v="465" actId="6264"/>
          <ac:spMkLst>
            <pc:docMk/>
            <pc:sldMk cId="3229610082" sldId="289"/>
            <ac:spMk id="4" creationId="{E978F098-CD5B-5C55-9EA4-86C53F3F88BA}"/>
          </ac:spMkLst>
        </pc:spChg>
        <pc:spChg chg="add del mod">
          <ac:chgData name="Anila M A" userId="10aae156-914e-4992-9526-b81c2b99183c" providerId="ADAL" clId="{231368A5-5338-4E42-BE2C-2C4F6F7C4A24}" dt="2023-07-10T06:52:25.740" v="465" actId="6264"/>
          <ac:spMkLst>
            <pc:docMk/>
            <pc:sldMk cId="3229610082" sldId="289"/>
            <ac:spMk id="5" creationId="{05099217-4D8B-75DE-9A9D-DA07198E0366}"/>
          </ac:spMkLst>
        </pc:spChg>
        <pc:spChg chg="add del mod">
          <ac:chgData name="Anila M A" userId="10aae156-914e-4992-9526-b81c2b99183c" providerId="ADAL" clId="{231368A5-5338-4E42-BE2C-2C4F6F7C4A24}" dt="2023-07-10T06:52:25.740" v="465" actId="6264"/>
          <ac:spMkLst>
            <pc:docMk/>
            <pc:sldMk cId="3229610082" sldId="289"/>
            <ac:spMk id="6" creationId="{03FEE119-28AF-5939-EB29-F7E4B8FFC3A7}"/>
          </ac:spMkLst>
        </pc:spChg>
        <pc:spChg chg="add del mod">
          <ac:chgData name="Anila M A" userId="10aae156-914e-4992-9526-b81c2b99183c" providerId="ADAL" clId="{231368A5-5338-4E42-BE2C-2C4F6F7C4A24}" dt="2023-07-10T06:52:25.740" v="465" actId="6264"/>
          <ac:spMkLst>
            <pc:docMk/>
            <pc:sldMk cId="3229610082" sldId="289"/>
            <ac:spMk id="7" creationId="{1A365452-C916-CFDC-3AB3-AD503FB16481}"/>
          </ac:spMkLst>
        </pc:spChg>
        <pc:spChg chg="mod ord">
          <ac:chgData name="Anila M A" userId="10aae156-914e-4992-9526-b81c2b99183c" providerId="ADAL" clId="{231368A5-5338-4E42-BE2C-2C4F6F7C4A24}" dt="2023-07-10T06:52:25.740" v="465" actId="6264"/>
          <ac:spMkLst>
            <pc:docMk/>
            <pc:sldMk cId="3229610082" sldId="289"/>
            <ac:spMk id="9" creationId="{3B40D626-C167-C6B3-B0A7-F8D96D7173B3}"/>
          </ac:spMkLst>
        </pc:spChg>
        <pc:spChg chg="mod ord">
          <ac:chgData name="Anila M A" userId="10aae156-914e-4992-9526-b81c2b99183c" providerId="ADAL" clId="{231368A5-5338-4E42-BE2C-2C4F6F7C4A24}" dt="2023-07-10T06:52:25.740" v="465" actId="6264"/>
          <ac:spMkLst>
            <pc:docMk/>
            <pc:sldMk cId="3229610082" sldId="289"/>
            <ac:spMk id="10" creationId="{BA503EAB-F028-F91A-A932-56F3E86F52F5}"/>
          </ac:spMkLst>
        </pc:spChg>
        <pc:spChg chg="mod ord">
          <ac:chgData name="Anila M A" userId="10aae156-914e-4992-9526-b81c2b99183c" providerId="ADAL" clId="{231368A5-5338-4E42-BE2C-2C4F6F7C4A24}" dt="2023-07-10T06:52:25.740" v="465" actId="6264"/>
          <ac:spMkLst>
            <pc:docMk/>
            <pc:sldMk cId="3229610082" sldId="289"/>
            <ac:spMk id="11" creationId="{E1B284F7-5EA4-9394-563E-0C65C51560F4}"/>
          </ac:spMkLst>
        </pc:spChg>
        <pc:spChg chg="mod ord">
          <ac:chgData name="Anila M A" userId="10aae156-914e-4992-9526-b81c2b99183c" providerId="ADAL" clId="{231368A5-5338-4E42-BE2C-2C4F6F7C4A24}" dt="2023-07-10T06:52:25.740" v="465" actId="6264"/>
          <ac:spMkLst>
            <pc:docMk/>
            <pc:sldMk cId="3229610082" sldId="289"/>
            <ac:spMk id="13" creationId="{67BC16FE-8252-2587-A9C5-971ED02FE103}"/>
          </ac:spMkLst>
        </pc:spChg>
        <pc:spChg chg="mod ord">
          <ac:chgData name="Anila M A" userId="10aae156-914e-4992-9526-b81c2b99183c" providerId="ADAL" clId="{231368A5-5338-4E42-BE2C-2C4F6F7C4A24}" dt="2023-07-10T06:52:32.960" v="467"/>
          <ac:spMkLst>
            <pc:docMk/>
            <pc:sldMk cId="3229610082" sldId="289"/>
            <ac:spMk id="14" creationId="{7809808A-30EF-0185-71C1-6DCE88FEB24A}"/>
          </ac:spMkLst>
        </pc:spChg>
        <pc:picChg chg="mod ord">
          <ac:chgData name="Anila M A" userId="10aae156-914e-4992-9526-b81c2b99183c" providerId="ADAL" clId="{231368A5-5338-4E42-BE2C-2C4F6F7C4A24}" dt="2023-07-10T06:52:25.740" v="465" actId="6264"/>
          <ac:picMkLst>
            <pc:docMk/>
            <pc:sldMk cId="3229610082" sldId="289"/>
            <ac:picMk id="12" creationId="{815D9AB3-0207-495A-069F-AED859D058BA}"/>
          </ac:picMkLst>
        </pc:picChg>
      </pc:sldChg>
      <pc:sldChg chg="addSp delSp modSp mod chgLayout">
        <pc:chgData name="Anila M A" userId="10aae156-914e-4992-9526-b81c2b99183c" providerId="ADAL" clId="{231368A5-5338-4E42-BE2C-2C4F6F7C4A24}" dt="2023-07-13T09:36:08.251" v="1263" actId="18131"/>
        <pc:sldMkLst>
          <pc:docMk/>
          <pc:sldMk cId="1020270128" sldId="290"/>
        </pc:sldMkLst>
        <pc:spChg chg="add del mod">
          <ac:chgData name="Anila M A" userId="10aae156-914e-4992-9526-b81c2b99183c" providerId="ADAL" clId="{231368A5-5338-4E42-BE2C-2C4F6F7C4A24}" dt="2023-07-10T06:56:12.341" v="493" actId="6264"/>
          <ac:spMkLst>
            <pc:docMk/>
            <pc:sldMk cId="1020270128" sldId="290"/>
            <ac:spMk id="2" creationId="{87249A66-C743-23D9-0548-561F50819FD0}"/>
          </ac:spMkLst>
        </pc:spChg>
        <pc:spChg chg="add mod">
          <ac:chgData name="Anila M A" userId="10aae156-914e-4992-9526-b81c2b99183c" providerId="ADAL" clId="{231368A5-5338-4E42-BE2C-2C4F6F7C4A24}" dt="2023-07-13T09:35:59.227" v="1262" actId="1036"/>
          <ac:spMkLst>
            <pc:docMk/>
            <pc:sldMk cId="1020270128" sldId="290"/>
            <ac:spMk id="2" creationId="{B0F785E8-2282-4020-1706-78BECC35D8C0}"/>
          </ac:spMkLst>
        </pc:spChg>
        <pc:spChg chg="add mod">
          <ac:chgData name="Anila M A" userId="10aae156-914e-4992-9526-b81c2b99183c" providerId="ADAL" clId="{231368A5-5338-4E42-BE2C-2C4F6F7C4A24}" dt="2023-07-13T09:35:59.227" v="1262" actId="1036"/>
          <ac:spMkLst>
            <pc:docMk/>
            <pc:sldMk cId="1020270128" sldId="290"/>
            <ac:spMk id="3" creationId="{F34A0FAC-A3A0-8641-FB27-3948E022E455}"/>
          </ac:spMkLst>
        </pc:spChg>
        <pc:spChg chg="add del mod">
          <ac:chgData name="Anila M A" userId="10aae156-914e-4992-9526-b81c2b99183c" providerId="ADAL" clId="{231368A5-5338-4E42-BE2C-2C4F6F7C4A24}" dt="2023-07-10T06:56:12.341" v="493" actId="6264"/>
          <ac:spMkLst>
            <pc:docMk/>
            <pc:sldMk cId="1020270128" sldId="290"/>
            <ac:spMk id="3" creationId="{FE6B9814-8DCB-1115-0337-A888F1F39601}"/>
          </ac:spMkLst>
        </pc:spChg>
        <pc:spChg chg="add mod">
          <ac:chgData name="Anila M A" userId="10aae156-914e-4992-9526-b81c2b99183c" providerId="ADAL" clId="{231368A5-5338-4E42-BE2C-2C4F6F7C4A24}" dt="2023-07-13T09:35:59.227" v="1262" actId="1036"/>
          <ac:spMkLst>
            <pc:docMk/>
            <pc:sldMk cId="1020270128" sldId="290"/>
            <ac:spMk id="4" creationId="{B2FD1047-91FB-1411-3468-0648FD097B77}"/>
          </ac:spMkLst>
        </pc:spChg>
        <pc:spChg chg="add del mod">
          <ac:chgData name="Anila M A" userId="10aae156-914e-4992-9526-b81c2b99183c" providerId="ADAL" clId="{231368A5-5338-4E42-BE2C-2C4F6F7C4A24}" dt="2023-07-10T06:56:12.341" v="493" actId="6264"/>
          <ac:spMkLst>
            <pc:docMk/>
            <pc:sldMk cId="1020270128" sldId="290"/>
            <ac:spMk id="4" creationId="{B3E8A8D2-CCD5-28DB-D97C-0C2D89477E5C}"/>
          </ac:spMkLst>
        </pc:spChg>
        <pc:spChg chg="add mod">
          <ac:chgData name="Anila M A" userId="10aae156-914e-4992-9526-b81c2b99183c" providerId="ADAL" clId="{231368A5-5338-4E42-BE2C-2C4F6F7C4A24}" dt="2023-07-13T09:35:59.227" v="1262" actId="1036"/>
          <ac:spMkLst>
            <pc:docMk/>
            <pc:sldMk cId="1020270128" sldId="290"/>
            <ac:spMk id="5" creationId="{037BE3CF-D842-2B7A-0592-12DAE6E995AC}"/>
          </ac:spMkLst>
        </pc:spChg>
        <pc:spChg chg="add del mod">
          <ac:chgData name="Anila M A" userId="10aae156-914e-4992-9526-b81c2b99183c" providerId="ADAL" clId="{231368A5-5338-4E42-BE2C-2C4F6F7C4A24}" dt="2023-07-10T06:56:12.341" v="493" actId="6264"/>
          <ac:spMkLst>
            <pc:docMk/>
            <pc:sldMk cId="1020270128" sldId="290"/>
            <ac:spMk id="5" creationId="{2D6F453F-22BB-B0F9-6D76-F5EFCA9921BA}"/>
          </ac:spMkLst>
        </pc:spChg>
        <pc:spChg chg="add del mod">
          <ac:chgData name="Anila M A" userId="10aae156-914e-4992-9526-b81c2b99183c" providerId="ADAL" clId="{231368A5-5338-4E42-BE2C-2C4F6F7C4A24}" dt="2023-07-10T06:56:12.341" v="493" actId="6264"/>
          <ac:spMkLst>
            <pc:docMk/>
            <pc:sldMk cId="1020270128" sldId="290"/>
            <ac:spMk id="6" creationId="{4E20DB9F-6028-CCA6-6747-95C88136B640}"/>
          </ac:spMkLst>
        </pc:spChg>
        <pc:spChg chg="add del mod">
          <ac:chgData name="Anila M A" userId="10aae156-914e-4992-9526-b81c2b99183c" providerId="ADAL" clId="{231368A5-5338-4E42-BE2C-2C4F6F7C4A24}" dt="2023-07-10T06:56:12.341" v="493" actId="6264"/>
          <ac:spMkLst>
            <pc:docMk/>
            <pc:sldMk cId="1020270128" sldId="290"/>
            <ac:spMk id="7" creationId="{A455DF95-4655-91B8-6B0F-6E506896753A}"/>
          </ac:spMkLst>
        </pc:spChg>
        <pc:spChg chg="add del mod">
          <ac:chgData name="Anila M A" userId="10aae156-914e-4992-9526-b81c2b99183c" providerId="ADAL" clId="{231368A5-5338-4E42-BE2C-2C4F6F7C4A24}" dt="2023-07-10T06:56:12.341" v="493" actId="6264"/>
          <ac:spMkLst>
            <pc:docMk/>
            <pc:sldMk cId="1020270128" sldId="290"/>
            <ac:spMk id="8" creationId="{A38EC3F7-22A6-B9DB-E97F-2F88A0D33A45}"/>
          </ac:spMkLst>
        </pc:spChg>
        <pc:spChg chg="add del mod">
          <ac:chgData name="Anila M A" userId="10aae156-914e-4992-9526-b81c2b99183c" providerId="ADAL" clId="{231368A5-5338-4E42-BE2C-2C4F6F7C4A24}" dt="2023-07-10T06:56:12.341" v="493" actId="6264"/>
          <ac:spMkLst>
            <pc:docMk/>
            <pc:sldMk cId="1020270128" sldId="290"/>
            <ac:spMk id="9" creationId="{BD84DB61-29CB-61B5-CF9F-47887C73D2B8}"/>
          </ac:spMkLst>
        </pc:spChg>
        <pc:spChg chg="add del mod">
          <ac:chgData name="Anila M A" userId="10aae156-914e-4992-9526-b81c2b99183c" providerId="ADAL" clId="{231368A5-5338-4E42-BE2C-2C4F6F7C4A24}" dt="2023-07-10T06:56:12.341" v="493" actId="6264"/>
          <ac:spMkLst>
            <pc:docMk/>
            <pc:sldMk cId="1020270128" sldId="290"/>
            <ac:spMk id="10" creationId="{764D7A23-D470-3C0B-CAFF-1AEC5C18A3DE}"/>
          </ac:spMkLst>
        </pc:spChg>
        <pc:spChg chg="add del mod">
          <ac:chgData name="Anila M A" userId="10aae156-914e-4992-9526-b81c2b99183c" providerId="ADAL" clId="{231368A5-5338-4E42-BE2C-2C4F6F7C4A24}" dt="2023-07-10T06:56:12.341" v="493" actId="6264"/>
          <ac:spMkLst>
            <pc:docMk/>
            <pc:sldMk cId="1020270128" sldId="290"/>
            <ac:spMk id="11" creationId="{F3B670A2-8DE6-F051-67BB-5A3925D013CE}"/>
          </ac:spMkLst>
        </pc:spChg>
        <pc:spChg chg="add del mod">
          <ac:chgData name="Anila M A" userId="10aae156-914e-4992-9526-b81c2b99183c" providerId="ADAL" clId="{231368A5-5338-4E42-BE2C-2C4F6F7C4A24}" dt="2023-07-10T06:56:12.341" v="493" actId="6264"/>
          <ac:spMkLst>
            <pc:docMk/>
            <pc:sldMk cId="1020270128" sldId="290"/>
            <ac:spMk id="13" creationId="{690902F8-E056-0FE0-AEB4-3CE168D0D3CF}"/>
          </ac:spMkLst>
        </pc:spChg>
        <pc:spChg chg="add del mod">
          <ac:chgData name="Anila M A" userId="10aae156-914e-4992-9526-b81c2b99183c" providerId="ADAL" clId="{231368A5-5338-4E42-BE2C-2C4F6F7C4A24}" dt="2023-07-10T06:56:12.341" v="493" actId="6264"/>
          <ac:spMkLst>
            <pc:docMk/>
            <pc:sldMk cId="1020270128" sldId="290"/>
            <ac:spMk id="15" creationId="{AC511E68-FC17-79BA-A353-20CB7E75FD2A}"/>
          </ac:spMkLst>
        </pc:spChg>
        <pc:spChg chg="add del mod">
          <ac:chgData name="Anila M A" userId="10aae156-914e-4992-9526-b81c2b99183c" providerId="ADAL" clId="{231368A5-5338-4E42-BE2C-2C4F6F7C4A24}" dt="2023-07-10T06:56:12.341" v="493" actId="6264"/>
          <ac:spMkLst>
            <pc:docMk/>
            <pc:sldMk cId="1020270128" sldId="290"/>
            <ac:spMk id="16" creationId="{1BD8AD05-1B88-BD76-57EA-1823F54B1E8B}"/>
          </ac:spMkLst>
        </pc:spChg>
        <pc:spChg chg="add del mod">
          <ac:chgData name="Anila M A" userId="10aae156-914e-4992-9526-b81c2b99183c" providerId="ADAL" clId="{231368A5-5338-4E42-BE2C-2C4F6F7C4A24}" dt="2023-07-10T06:57:56.883" v="517" actId="6264"/>
          <ac:spMkLst>
            <pc:docMk/>
            <pc:sldMk cId="1020270128" sldId="290"/>
            <ac:spMk id="17" creationId="{42E54BEA-CF7E-0B2D-0ACA-391EA1B39483}"/>
          </ac:spMkLst>
        </pc:spChg>
        <pc:spChg chg="add del mod">
          <ac:chgData name="Anila M A" userId="10aae156-914e-4992-9526-b81c2b99183c" providerId="ADAL" clId="{231368A5-5338-4E42-BE2C-2C4F6F7C4A24}" dt="2023-07-10T06:57:56.883" v="517" actId="6264"/>
          <ac:spMkLst>
            <pc:docMk/>
            <pc:sldMk cId="1020270128" sldId="290"/>
            <ac:spMk id="18" creationId="{F1F5FB30-B701-E9EC-4CC8-3FBFDC52A192}"/>
          </ac:spMkLst>
        </pc:spChg>
        <pc:spChg chg="add del mod">
          <ac:chgData name="Anila M A" userId="10aae156-914e-4992-9526-b81c2b99183c" providerId="ADAL" clId="{231368A5-5338-4E42-BE2C-2C4F6F7C4A24}" dt="2023-07-10T06:57:56.883" v="517" actId="6264"/>
          <ac:spMkLst>
            <pc:docMk/>
            <pc:sldMk cId="1020270128" sldId="290"/>
            <ac:spMk id="19" creationId="{951AA75D-9BDE-8659-65AE-22C7C5B67D26}"/>
          </ac:spMkLst>
        </pc:spChg>
        <pc:spChg chg="add del mod">
          <ac:chgData name="Anila M A" userId="10aae156-914e-4992-9526-b81c2b99183c" providerId="ADAL" clId="{231368A5-5338-4E42-BE2C-2C4F6F7C4A24}" dt="2023-07-10T06:57:56.883" v="517" actId="6264"/>
          <ac:spMkLst>
            <pc:docMk/>
            <pc:sldMk cId="1020270128" sldId="290"/>
            <ac:spMk id="20" creationId="{7DDBA40A-7261-9D0C-2AE8-482744FBF4F1}"/>
          </ac:spMkLst>
        </pc:spChg>
        <pc:spChg chg="add del mod">
          <ac:chgData name="Anila M A" userId="10aae156-914e-4992-9526-b81c2b99183c" providerId="ADAL" clId="{231368A5-5338-4E42-BE2C-2C4F6F7C4A24}" dt="2023-07-10T06:57:56.883" v="517" actId="6264"/>
          <ac:spMkLst>
            <pc:docMk/>
            <pc:sldMk cId="1020270128" sldId="290"/>
            <ac:spMk id="21" creationId="{203AD832-CAFD-7C0C-FA41-CC5224BE4131}"/>
          </ac:spMkLst>
        </pc:spChg>
        <pc:spChg chg="add del mod">
          <ac:chgData name="Anila M A" userId="10aae156-914e-4992-9526-b81c2b99183c" providerId="ADAL" clId="{231368A5-5338-4E42-BE2C-2C4F6F7C4A24}" dt="2023-07-10T06:57:56.883" v="517" actId="6264"/>
          <ac:spMkLst>
            <pc:docMk/>
            <pc:sldMk cId="1020270128" sldId="290"/>
            <ac:spMk id="22" creationId="{76ECEB32-1668-703B-843A-197C15CBF16B}"/>
          </ac:spMkLst>
        </pc:spChg>
        <pc:spChg chg="add del mod">
          <ac:chgData name="Anila M A" userId="10aae156-914e-4992-9526-b81c2b99183c" providerId="ADAL" clId="{231368A5-5338-4E42-BE2C-2C4F6F7C4A24}" dt="2023-07-10T06:57:56.883" v="517" actId="6264"/>
          <ac:spMkLst>
            <pc:docMk/>
            <pc:sldMk cId="1020270128" sldId="290"/>
            <ac:spMk id="23" creationId="{29E51DE8-71E9-8EA1-BBAE-CEA4C3C9845A}"/>
          </ac:spMkLst>
        </pc:spChg>
        <pc:spChg chg="add del mod">
          <ac:chgData name="Anila M A" userId="10aae156-914e-4992-9526-b81c2b99183c" providerId="ADAL" clId="{231368A5-5338-4E42-BE2C-2C4F6F7C4A24}" dt="2023-07-10T06:57:56.883" v="517" actId="6264"/>
          <ac:spMkLst>
            <pc:docMk/>
            <pc:sldMk cId="1020270128" sldId="290"/>
            <ac:spMk id="24" creationId="{1DA5EA81-7CC8-C290-EE68-6AF6CA09C71D}"/>
          </ac:spMkLst>
        </pc:spChg>
        <pc:spChg chg="add del mod">
          <ac:chgData name="Anila M A" userId="10aae156-914e-4992-9526-b81c2b99183c" providerId="ADAL" clId="{231368A5-5338-4E42-BE2C-2C4F6F7C4A24}" dt="2023-07-10T06:57:56.883" v="517" actId="6264"/>
          <ac:spMkLst>
            <pc:docMk/>
            <pc:sldMk cId="1020270128" sldId="290"/>
            <ac:spMk id="25" creationId="{12CDCC88-EAB6-F11B-23DF-0CF04B6BBD48}"/>
          </ac:spMkLst>
        </pc:spChg>
        <pc:spChg chg="add del mod">
          <ac:chgData name="Anila M A" userId="10aae156-914e-4992-9526-b81c2b99183c" providerId="ADAL" clId="{231368A5-5338-4E42-BE2C-2C4F6F7C4A24}" dt="2023-07-10T06:57:56.883" v="517" actId="6264"/>
          <ac:spMkLst>
            <pc:docMk/>
            <pc:sldMk cId="1020270128" sldId="290"/>
            <ac:spMk id="26" creationId="{0BC09062-AC79-5958-3A5D-180CA09C35F7}"/>
          </ac:spMkLst>
        </pc:spChg>
        <pc:spChg chg="add del mod">
          <ac:chgData name="Anila M A" userId="10aae156-914e-4992-9526-b81c2b99183c" providerId="ADAL" clId="{231368A5-5338-4E42-BE2C-2C4F6F7C4A24}" dt="2023-07-10T06:57:56.883" v="517" actId="6264"/>
          <ac:spMkLst>
            <pc:docMk/>
            <pc:sldMk cId="1020270128" sldId="290"/>
            <ac:spMk id="27" creationId="{AA29D2BB-CAA3-6A6D-06B1-B6616DEDC683}"/>
          </ac:spMkLst>
        </pc:spChg>
        <pc:spChg chg="add del mod">
          <ac:chgData name="Anila M A" userId="10aae156-914e-4992-9526-b81c2b99183c" providerId="ADAL" clId="{231368A5-5338-4E42-BE2C-2C4F6F7C4A24}" dt="2023-07-10T06:57:56.883" v="517" actId="6264"/>
          <ac:spMkLst>
            <pc:docMk/>
            <pc:sldMk cId="1020270128" sldId="290"/>
            <ac:spMk id="28" creationId="{12855030-BB6E-4EE3-9CED-D6FC95257137}"/>
          </ac:spMkLst>
        </pc:spChg>
        <pc:spChg chg="add del mod">
          <ac:chgData name="Anila M A" userId="10aae156-914e-4992-9526-b81c2b99183c" providerId="ADAL" clId="{231368A5-5338-4E42-BE2C-2C4F6F7C4A24}" dt="2023-07-10T06:57:56.883" v="517" actId="6264"/>
          <ac:spMkLst>
            <pc:docMk/>
            <pc:sldMk cId="1020270128" sldId="290"/>
            <ac:spMk id="29" creationId="{228973AB-89D5-E3AE-C828-58CA7CDCFCF7}"/>
          </ac:spMkLst>
        </pc:spChg>
        <pc:spChg chg="add del mod">
          <ac:chgData name="Anila M A" userId="10aae156-914e-4992-9526-b81c2b99183c" providerId="ADAL" clId="{231368A5-5338-4E42-BE2C-2C4F6F7C4A24}" dt="2023-07-10T06:57:59.488" v="518" actId="6264"/>
          <ac:spMkLst>
            <pc:docMk/>
            <pc:sldMk cId="1020270128" sldId="290"/>
            <ac:spMk id="30" creationId="{03A22765-C8C0-339D-33E7-45F23AB9888D}"/>
          </ac:spMkLst>
        </pc:spChg>
        <pc:spChg chg="add del mod">
          <ac:chgData name="Anila M A" userId="10aae156-914e-4992-9526-b81c2b99183c" providerId="ADAL" clId="{231368A5-5338-4E42-BE2C-2C4F6F7C4A24}" dt="2023-07-10T06:57:59.488" v="518" actId="6264"/>
          <ac:spMkLst>
            <pc:docMk/>
            <pc:sldMk cId="1020270128" sldId="290"/>
            <ac:spMk id="31" creationId="{5D1DE7A4-B98B-B65F-632D-0A0CF4581FAA}"/>
          </ac:spMkLst>
        </pc:spChg>
        <pc:spChg chg="add del mod">
          <ac:chgData name="Anila M A" userId="10aae156-914e-4992-9526-b81c2b99183c" providerId="ADAL" clId="{231368A5-5338-4E42-BE2C-2C4F6F7C4A24}" dt="2023-07-10T06:57:59.488" v="518" actId="6264"/>
          <ac:spMkLst>
            <pc:docMk/>
            <pc:sldMk cId="1020270128" sldId="290"/>
            <ac:spMk id="32" creationId="{4AAF3F6C-0B2D-3368-150C-EAD9B264639F}"/>
          </ac:spMkLst>
        </pc:spChg>
        <pc:spChg chg="add del mod">
          <ac:chgData name="Anila M A" userId="10aae156-914e-4992-9526-b81c2b99183c" providerId="ADAL" clId="{231368A5-5338-4E42-BE2C-2C4F6F7C4A24}" dt="2023-07-10T06:57:59.488" v="518" actId="6264"/>
          <ac:spMkLst>
            <pc:docMk/>
            <pc:sldMk cId="1020270128" sldId="290"/>
            <ac:spMk id="33" creationId="{0A01DDDF-A683-116B-1C4D-A457E8186975}"/>
          </ac:spMkLst>
        </pc:spChg>
        <pc:spChg chg="add del mod">
          <ac:chgData name="Anila M A" userId="10aae156-914e-4992-9526-b81c2b99183c" providerId="ADAL" clId="{231368A5-5338-4E42-BE2C-2C4F6F7C4A24}" dt="2023-07-10T06:57:59.488" v="518" actId="6264"/>
          <ac:spMkLst>
            <pc:docMk/>
            <pc:sldMk cId="1020270128" sldId="290"/>
            <ac:spMk id="34" creationId="{B0F8FBAC-42E6-AD2A-31A6-4872211813A7}"/>
          </ac:spMkLst>
        </pc:spChg>
        <pc:spChg chg="add del mod">
          <ac:chgData name="Anila M A" userId="10aae156-914e-4992-9526-b81c2b99183c" providerId="ADAL" clId="{231368A5-5338-4E42-BE2C-2C4F6F7C4A24}" dt="2023-07-10T06:57:59.488" v="518" actId="6264"/>
          <ac:spMkLst>
            <pc:docMk/>
            <pc:sldMk cId="1020270128" sldId="290"/>
            <ac:spMk id="35" creationId="{468708B3-F3AF-D28A-41D7-D4706FD3EEBD}"/>
          </ac:spMkLst>
        </pc:spChg>
        <pc:spChg chg="add del mod">
          <ac:chgData name="Anila M A" userId="10aae156-914e-4992-9526-b81c2b99183c" providerId="ADAL" clId="{231368A5-5338-4E42-BE2C-2C4F6F7C4A24}" dt="2023-07-10T06:57:59.488" v="518" actId="6264"/>
          <ac:spMkLst>
            <pc:docMk/>
            <pc:sldMk cId="1020270128" sldId="290"/>
            <ac:spMk id="36" creationId="{8917DCE2-437E-CF8B-87F2-47AF24A7B90B}"/>
          </ac:spMkLst>
        </pc:spChg>
        <pc:spChg chg="add del mod">
          <ac:chgData name="Anila M A" userId="10aae156-914e-4992-9526-b81c2b99183c" providerId="ADAL" clId="{231368A5-5338-4E42-BE2C-2C4F6F7C4A24}" dt="2023-07-10T06:57:59.488" v="518" actId="6264"/>
          <ac:spMkLst>
            <pc:docMk/>
            <pc:sldMk cId="1020270128" sldId="290"/>
            <ac:spMk id="37" creationId="{FD6677DD-78CE-9B30-DFBE-B12BC0637327}"/>
          </ac:spMkLst>
        </pc:spChg>
        <pc:spChg chg="mod or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38" creationId="{F89EDD71-7759-C667-C285-B15C01E50908}"/>
          </ac:spMkLst>
        </pc:spChg>
        <pc:spChg chg="mod or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39" creationId="{2AF90978-6B7B-31C3-4DA7-12148E568ADA}"/>
          </ac:spMkLst>
        </pc:spChg>
        <pc:spChg chg="mod or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40" creationId="{BCF5B7C8-B5FB-A21D-B29E-F8BB51A48783}"/>
          </ac:spMkLst>
        </pc:spChg>
        <pc:spChg chg="mod or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41" creationId="{7F7F3881-A922-AFA9-7095-E491D1DACCC8}"/>
          </ac:spMkLst>
        </pc:spChg>
        <pc:spChg chg="mod or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42" creationId="{C571BC18-C170-42FF-8600-E4938DCDC032}"/>
          </ac:spMkLst>
        </pc:spChg>
        <pc:spChg chg="mod or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43" creationId="{96E162C7-E49E-BF47-FBBE-6624A687BAF0}"/>
          </ac:spMkLst>
        </pc:spChg>
        <pc:spChg chg="mod or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44" creationId="{71F30799-39FF-318D-71C1-24646C98F7F2}"/>
          </ac:spMkLst>
        </pc:spChg>
        <pc:spChg chg="mod or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45" creationId="{86F0943B-FD5A-8460-7C3A-04A090095060}"/>
          </ac:spMkLst>
        </pc:spChg>
        <pc:spChg chg="mod ord">
          <ac:chgData name="Anila M A" userId="10aae156-914e-4992-9526-b81c2b99183c" providerId="ADAL" clId="{231368A5-5338-4E42-BE2C-2C4F6F7C4A24}" dt="2023-07-10T07:56:30.635" v="648" actId="20577"/>
          <ac:spMkLst>
            <pc:docMk/>
            <pc:sldMk cId="1020270128" sldId="290"/>
            <ac:spMk id="46" creationId="{40CC70AD-B743-C463-4C41-3194CDC8B834}"/>
          </ac:spMkLst>
        </pc:spChg>
        <pc:spChg chg="mod or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47" creationId="{93B0335E-7FEE-2382-90CA-B81491E50CB8}"/>
          </ac:spMkLst>
        </pc:spChg>
        <pc:spChg chg="mod or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48" creationId="{0A54F122-DF95-098D-653A-3DEA40B3EB49}"/>
          </ac:spMkLst>
        </pc:spChg>
        <pc:spChg chg="mod or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49" creationId="{A10DCC62-B3B0-202D-FF58-C1E4B7D67FC8}"/>
          </ac:spMkLst>
        </pc:spChg>
        <pc:spChg chg="add del mod">
          <ac:chgData name="Anila M A" userId="10aae156-914e-4992-9526-b81c2b99183c" providerId="ADAL" clId="{231368A5-5338-4E42-BE2C-2C4F6F7C4A24}" dt="2023-07-10T06:57:59.488" v="518" actId="6264"/>
          <ac:spMkLst>
            <pc:docMk/>
            <pc:sldMk cId="1020270128" sldId="290"/>
            <ac:spMk id="50" creationId="{8C1892B2-CA82-DAB8-17BA-DCBC6B30409A}"/>
          </ac:spMkLst>
        </pc:spChg>
        <pc:spChg chg="add del mod">
          <ac:chgData name="Anila M A" userId="10aae156-914e-4992-9526-b81c2b99183c" providerId="ADAL" clId="{231368A5-5338-4E42-BE2C-2C4F6F7C4A24}" dt="2023-07-10T06:57:59.488" v="518" actId="6264"/>
          <ac:spMkLst>
            <pc:docMk/>
            <pc:sldMk cId="1020270128" sldId="290"/>
            <ac:spMk id="51" creationId="{D5CB79CF-2BAC-6E97-DD44-B5B99370E922}"/>
          </ac:spMkLst>
        </pc:spChg>
        <pc:spChg chg="add del mod">
          <ac:chgData name="Anila M A" userId="10aae156-914e-4992-9526-b81c2b99183c" providerId="ADAL" clId="{231368A5-5338-4E42-BE2C-2C4F6F7C4A24}" dt="2023-07-10T06:57:59.488" v="518" actId="6264"/>
          <ac:spMkLst>
            <pc:docMk/>
            <pc:sldMk cId="1020270128" sldId="290"/>
            <ac:spMk id="52" creationId="{099E45C0-80F4-B5F3-DE27-FDBE6B16052E}"/>
          </ac:spMkLst>
        </pc:spChg>
        <pc:spChg chg="add del mod">
          <ac:chgData name="Anila M A" userId="10aae156-914e-4992-9526-b81c2b99183c" providerId="ADAL" clId="{231368A5-5338-4E42-BE2C-2C4F6F7C4A24}" dt="2023-07-10T06:57:59.488" v="518" actId="6264"/>
          <ac:spMkLst>
            <pc:docMk/>
            <pc:sldMk cId="1020270128" sldId="290"/>
            <ac:spMk id="53" creationId="{807478F8-EE3C-00A0-68CD-6281B9B513D5}"/>
          </ac:spMkLst>
        </pc:spChg>
        <pc:spChg chg="add del mod">
          <ac:chgData name="Anila M A" userId="10aae156-914e-4992-9526-b81c2b99183c" providerId="ADAL" clId="{231368A5-5338-4E42-BE2C-2C4F6F7C4A24}" dt="2023-07-10T06:57:59.488" v="518" actId="6264"/>
          <ac:spMkLst>
            <pc:docMk/>
            <pc:sldMk cId="1020270128" sldId="290"/>
            <ac:spMk id="54" creationId="{33F5D98E-AD45-D4E5-0E9D-6AEB30B3CD5D}"/>
          </ac:spMkLst>
        </pc:spChg>
        <pc:spChg chg="add del mod">
          <ac:chgData name="Anila M A" userId="10aae156-914e-4992-9526-b81c2b99183c" providerId="ADAL" clId="{231368A5-5338-4E42-BE2C-2C4F6F7C4A24}" dt="2023-07-10T07:01:45.047" v="558" actId="6264"/>
          <ac:spMkLst>
            <pc:docMk/>
            <pc:sldMk cId="1020270128" sldId="290"/>
            <ac:spMk id="55" creationId="{05958342-315C-7E91-A8D0-5E604C7D9E34}"/>
          </ac:spMkLst>
        </pc:spChg>
        <pc:spChg chg="add del mod">
          <ac:chgData name="Anila M A" userId="10aae156-914e-4992-9526-b81c2b99183c" providerId="ADAL" clId="{231368A5-5338-4E42-BE2C-2C4F6F7C4A24}" dt="2023-07-10T07:01:45.047" v="558" actId="6264"/>
          <ac:spMkLst>
            <pc:docMk/>
            <pc:sldMk cId="1020270128" sldId="290"/>
            <ac:spMk id="56" creationId="{D8EB956B-6A6D-991C-C70A-85D52F4CB8A5}"/>
          </ac:spMkLst>
        </pc:spChg>
        <pc:spChg chg="add del mod">
          <ac:chgData name="Anila M A" userId="10aae156-914e-4992-9526-b81c2b99183c" providerId="ADAL" clId="{231368A5-5338-4E42-BE2C-2C4F6F7C4A24}" dt="2023-07-10T07:01:45.047" v="558" actId="6264"/>
          <ac:spMkLst>
            <pc:docMk/>
            <pc:sldMk cId="1020270128" sldId="290"/>
            <ac:spMk id="57" creationId="{7CF36352-0247-6778-A09E-0B221BDE23E4}"/>
          </ac:spMkLst>
        </pc:spChg>
        <pc:spChg chg="add del mod">
          <ac:chgData name="Anila M A" userId="10aae156-914e-4992-9526-b81c2b99183c" providerId="ADAL" clId="{231368A5-5338-4E42-BE2C-2C4F6F7C4A24}" dt="2023-07-10T07:01:45.047" v="558" actId="6264"/>
          <ac:spMkLst>
            <pc:docMk/>
            <pc:sldMk cId="1020270128" sldId="290"/>
            <ac:spMk id="58" creationId="{31DF4494-EE19-85FB-8373-74A3A6A84568}"/>
          </ac:spMkLst>
        </pc:spChg>
        <pc:spChg chg="add del mod">
          <ac:chgData name="Anila M A" userId="10aae156-914e-4992-9526-b81c2b99183c" providerId="ADAL" clId="{231368A5-5338-4E42-BE2C-2C4F6F7C4A24}" dt="2023-07-10T07:01:45.047" v="558" actId="6264"/>
          <ac:spMkLst>
            <pc:docMk/>
            <pc:sldMk cId="1020270128" sldId="290"/>
            <ac:spMk id="59" creationId="{F870829B-87FD-771A-FB28-0BB7912B2DF1}"/>
          </ac:spMkLst>
        </pc:spChg>
        <pc:spChg chg="add del mod">
          <ac:chgData name="Anila M A" userId="10aae156-914e-4992-9526-b81c2b99183c" providerId="ADAL" clId="{231368A5-5338-4E42-BE2C-2C4F6F7C4A24}" dt="2023-07-10T07:01:45.047" v="558" actId="6264"/>
          <ac:spMkLst>
            <pc:docMk/>
            <pc:sldMk cId="1020270128" sldId="290"/>
            <ac:spMk id="60" creationId="{74676279-BC81-43D0-A4CE-E7C1940AD3AA}"/>
          </ac:spMkLst>
        </pc:spChg>
        <pc:spChg chg="add del mod">
          <ac:chgData name="Anila M A" userId="10aae156-914e-4992-9526-b81c2b99183c" providerId="ADAL" clId="{231368A5-5338-4E42-BE2C-2C4F6F7C4A24}" dt="2023-07-10T07:01:45.047" v="558" actId="6264"/>
          <ac:spMkLst>
            <pc:docMk/>
            <pc:sldMk cId="1020270128" sldId="290"/>
            <ac:spMk id="61" creationId="{B499C962-B574-D373-A4F1-125E0C33CB27}"/>
          </ac:spMkLst>
        </pc:spChg>
        <pc:spChg chg="add del mod">
          <ac:chgData name="Anila M A" userId="10aae156-914e-4992-9526-b81c2b99183c" providerId="ADAL" clId="{231368A5-5338-4E42-BE2C-2C4F6F7C4A24}" dt="2023-07-10T07:01:45.047" v="558" actId="6264"/>
          <ac:spMkLst>
            <pc:docMk/>
            <pc:sldMk cId="1020270128" sldId="290"/>
            <ac:spMk id="62" creationId="{0A5174FE-F283-2FD0-FC1B-FE37B60DA485}"/>
          </ac:spMkLst>
        </pc:spChg>
        <pc:spChg chg="add del mod">
          <ac:chgData name="Anila M A" userId="10aae156-914e-4992-9526-b81c2b99183c" providerId="ADAL" clId="{231368A5-5338-4E42-BE2C-2C4F6F7C4A24}" dt="2023-07-10T07:01:45.047" v="558" actId="6264"/>
          <ac:spMkLst>
            <pc:docMk/>
            <pc:sldMk cId="1020270128" sldId="290"/>
            <ac:spMk id="63" creationId="{06CE58D6-7392-A325-66CD-BA69239F015E}"/>
          </ac:spMkLst>
        </pc:spChg>
        <pc:spChg chg="add del mod">
          <ac:chgData name="Anila M A" userId="10aae156-914e-4992-9526-b81c2b99183c" providerId="ADAL" clId="{231368A5-5338-4E42-BE2C-2C4F6F7C4A24}" dt="2023-07-10T07:01:45.047" v="558" actId="6264"/>
          <ac:spMkLst>
            <pc:docMk/>
            <pc:sldMk cId="1020270128" sldId="290"/>
            <ac:spMk id="64" creationId="{9D6A13C5-A9A7-9FB5-6DAC-7B8FC6643254}"/>
          </ac:spMkLst>
        </pc:spChg>
        <pc:spChg chg="add del mod">
          <ac:chgData name="Anila M A" userId="10aae156-914e-4992-9526-b81c2b99183c" providerId="ADAL" clId="{231368A5-5338-4E42-BE2C-2C4F6F7C4A24}" dt="2023-07-10T07:01:45.047" v="558" actId="6264"/>
          <ac:spMkLst>
            <pc:docMk/>
            <pc:sldMk cId="1020270128" sldId="290"/>
            <ac:spMk id="65" creationId="{F726D145-C867-5867-2229-B13A5A10D78B}"/>
          </ac:spMkLst>
        </pc:spChg>
        <pc:spChg chg="add del mod">
          <ac:chgData name="Anila M A" userId="10aae156-914e-4992-9526-b81c2b99183c" providerId="ADAL" clId="{231368A5-5338-4E42-BE2C-2C4F6F7C4A24}" dt="2023-07-10T07:01:45.047" v="558" actId="6264"/>
          <ac:spMkLst>
            <pc:docMk/>
            <pc:sldMk cId="1020270128" sldId="290"/>
            <ac:spMk id="66" creationId="{0D731569-33D2-3102-A48B-79426C56227E}"/>
          </ac:spMkLst>
        </pc:spChg>
        <pc:spChg chg="add del mod">
          <ac:chgData name="Anila M A" userId="10aae156-914e-4992-9526-b81c2b99183c" providerId="ADAL" clId="{231368A5-5338-4E42-BE2C-2C4F6F7C4A24}" dt="2023-07-10T07:01:45.047" v="558" actId="6264"/>
          <ac:spMkLst>
            <pc:docMk/>
            <pc:sldMk cId="1020270128" sldId="290"/>
            <ac:spMk id="67" creationId="{A99AF298-6610-93C3-DAC4-C332C2817623}"/>
          </ac:spMkLst>
        </pc:spChg>
        <pc:spChg chg="add del mod">
          <ac:chgData name="Anila M A" userId="10aae156-914e-4992-9526-b81c2b99183c" providerId="ADAL" clId="{231368A5-5338-4E42-BE2C-2C4F6F7C4A24}" dt="2023-07-10T07:03:40.728" v="561" actId="6264"/>
          <ac:spMkLst>
            <pc:docMk/>
            <pc:sldMk cId="1020270128" sldId="290"/>
            <ac:spMk id="68" creationId="{7C9DCFF5-0875-1A90-1E81-0D7F96F990A4}"/>
          </ac:spMkLst>
        </pc:spChg>
        <pc:spChg chg="add del mod">
          <ac:chgData name="Anila M A" userId="10aae156-914e-4992-9526-b81c2b99183c" providerId="ADAL" clId="{231368A5-5338-4E42-BE2C-2C4F6F7C4A24}" dt="2023-07-10T07:03:40.728" v="561" actId="6264"/>
          <ac:spMkLst>
            <pc:docMk/>
            <pc:sldMk cId="1020270128" sldId="290"/>
            <ac:spMk id="69" creationId="{A6913FFA-4271-729D-63CE-57F1591727E0}"/>
          </ac:spMkLst>
        </pc:spChg>
        <pc:spChg chg="add del mod">
          <ac:chgData name="Anila M A" userId="10aae156-914e-4992-9526-b81c2b99183c" providerId="ADAL" clId="{231368A5-5338-4E42-BE2C-2C4F6F7C4A24}" dt="2023-07-10T07:03:40.728" v="561" actId="6264"/>
          <ac:spMkLst>
            <pc:docMk/>
            <pc:sldMk cId="1020270128" sldId="290"/>
            <ac:spMk id="70" creationId="{945CA9A2-99DD-2063-ACD7-90159C071CDA}"/>
          </ac:spMkLst>
        </pc:spChg>
        <pc:spChg chg="add del mod">
          <ac:chgData name="Anila M A" userId="10aae156-914e-4992-9526-b81c2b99183c" providerId="ADAL" clId="{231368A5-5338-4E42-BE2C-2C4F6F7C4A24}" dt="2023-07-10T07:03:40.728" v="561" actId="6264"/>
          <ac:spMkLst>
            <pc:docMk/>
            <pc:sldMk cId="1020270128" sldId="290"/>
            <ac:spMk id="71" creationId="{5651F43A-2987-94CF-7812-1F4AD82EBA0A}"/>
          </ac:spMkLst>
        </pc:spChg>
        <pc:spChg chg="add del mod">
          <ac:chgData name="Anila M A" userId="10aae156-914e-4992-9526-b81c2b99183c" providerId="ADAL" clId="{231368A5-5338-4E42-BE2C-2C4F6F7C4A24}" dt="2023-07-10T07:03:40.728" v="561" actId="6264"/>
          <ac:spMkLst>
            <pc:docMk/>
            <pc:sldMk cId="1020270128" sldId="290"/>
            <ac:spMk id="72" creationId="{F3F7E41B-7F9C-4B41-73A6-307EA915F029}"/>
          </ac:spMkLst>
        </pc:spChg>
        <pc:spChg chg="add del mod">
          <ac:chgData name="Anila M A" userId="10aae156-914e-4992-9526-b81c2b99183c" providerId="ADAL" clId="{231368A5-5338-4E42-BE2C-2C4F6F7C4A24}" dt="2023-07-10T07:03:40.728" v="561" actId="6264"/>
          <ac:spMkLst>
            <pc:docMk/>
            <pc:sldMk cId="1020270128" sldId="290"/>
            <ac:spMk id="73" creationId="{109E6BA1-6AD6-9BF2-4920-6842B3D31B95}"/>
          </ac:spMkLst>
        </pc:spChg>
        <pc:spChg chg="add del mod">
          <ac:chgData name="Anila M A" userId="10aae156-914e-4992-9526-b81c2b99183c" providerId="ADAL" clId="{231368A5-5338-4E42-BE2C-2C4F6F7C4A24}" dt="2023-07-10T07:03:40.728" v="561" actId="6264"/>
          <ac:spMkLst>
            <pc:docMk/>
            <pc:sldMk cId="1020270128" sldId="290"/>
            <ac:spMk id="74" creationId="{C3AFE6E8-DC74-0ADE-36F1-A7A3F80D4C0D}"/>
          </ac:spMkLst>
        </pc:spChg>
        <pc:spChg chg="add del mod">
          <ac:chgData name="Anila M A" userId="10aae156-914e-4992-9526-b81c2b99183c" providerId="ADAL" clId="{231368A5-5338-4E42-BE2C-2C4F6F7C4A24}" dt="2023-07-10T07:03:40.728" v="561" actId="6264"/>
          <ac:spMkLst>
            <pc:docMk/>
            <pc:sldMk cId="1020270128" sldId="290"/>
            <ac:spMk id="75" creationId="{233DCAD5-4F2F-DEDE-A485-88A7404A03DA}"/>
          </ac:spMkLst>
        </pc:spChg>
        <pc:spChg chg="add del mod">
          <ac:chgData name="Anila M A" userId="10aae156-914e-4992-9526-b81c2b99183c" providerId="ADAL" clId="{231368A5-5338-4E42-BE2C-2C4F6F7C4A24}" dt="2023-07-10T07:03:40.728" v="561" actId="6264"/>
          <ac:spMkLst>
            <pc:docMk/>
            <pc:sldMk cId="1020270128" sldId="290"/>
            <ac:spMk id="76" creationId="{A5FD6A16-453C-A7E0-9A31-68C4D6173150}"/>
          </ac:spMkLst>
        </pc:spChg>
        <pc:spChg chg="add del mod">
          <ac:chgData name="Anila M A" userId="10aae156-914e-4992-9526-b81c2b99183c" providerId="ADAL" clId="{231368A5-5338-4E42-BE2C-2C4F6F7C4A24}" dt="2023-07-10T07:03:40.728" v="561" actId="6264"/>
          <ac:spMkLst>
            <pc:docMk/>
            <pc:sldMk cId="1020270128" sldId="290"/>
            <ac:spMk id="77" creationId="{976CA505-9F64-82E6-B82F-A700640DDF3A}"/>
          </ac:spMkLst>
        </pc:spChg>
        <pc:spChg chg="add del mod">
          <ac:chgData name="Anila M A" userId="10aae156-914e-4992-9526-b81c2b99183c" providerId="ADAL" clId="{231368A5-5338-4E42-BE2C-2C4F6F7C4A24}" dt="2023-07-10T07:03:40.728" v="561" actId="6264"/>
          <ac:spMkLst>
            <pc:docMk/>
            <pc:sldMk cId="1020270128" sldId="290"/>
            <ac:spMk id="78" creationId="{2789E85D-2E8E-D43B-998E-A2806461DEF5}"/>
          </ac:spMkLst>
        </pc:spChg>
        <pc:spChg chg="add del mod">
          <ac:chgData name="Anila M A" userId="10aae156-914e-4992-9526-b81c2b99183c" providerId="ADAL" clId="{231368A5-5338-4E42-BE2C-2C4F6F7C4A24}" dt="2023-07-10T07:03:40.728" v="561" actId="6264"/>
          <ac:spMkLst>
            <pc:docMk/>
            <pc:sldMk cId="1020270128" sldId="290"/>
            <ac:spMk id="79" creationId="{E0DF514F-F418-6A61-C009-A544A5FDA24A}"/>
          </ac:spMkLst>
        </pc:spChg>
        <pc:spChg chg="add del mod">
          <ac:chgData name="Anila M A" userId="10aae156-914e-4992-9526-b81c2b99183c" providerId="ADAL" clId="{231368A5-5338-4E42-BE2C-2C4F6F7C4A24}" dt="2023-07-10T07:03:40.728" v="561" actId="6264"/>
          <ac:spMkLst>
            <pc:docMk/>
            <pc:sldMk cId="1020270128" sldId="290"/>
            <ac:spMk id="80" creationId="{EE0F33D8-BA89-0A40-15B6-B103B63B6DCC}"/>
          </ac:spMkLst>
        </pc:spChg>
        <pc:spChg chg="add del mod">
          <ac:chgData name="Anila M A" userId="10aae156-914e-4992-9526-b81c2b99183c" providerId="ADAL" clId="{231368A5-5338-4E42-BE2C-2C4F6F7C4A24}" dt="2023-07-10T07:47:42.762" v="562" actId="6264"/>
          <ac:spMkLst>
            <pc:docMk/>
            <pc:sldMk cId="1020270128" sldId="290"/>
            <ac:spMk id="81" creationId="{594DD95F-245F-0C04-0A8A-F2E9BA10AB28}"/>
          </ac:spMkLst>
        </pc:spChg>
        <pc:spChg chg="add del mod">
          <ac:chgData name="Anila M A" userId="10aae156-914e-4992-9526-b81c2b99183c" providerId="ADAL" clId="{231368A5-5338-4E42-BE2C-2C4F6F7C4A24}" dt="2023-07-10T07:47:42.762" v="562" actId="6264"/>
          <ac:spMkLst>
            <pc:docMk/>
            <pc:sldMk cId="1020270128" sldId="290"/>
            <ac:spMk id="82" creationId="{41190C27-071C-9F1C-6900-9FE08AAFA4FF}"/>
          </ac:spMkLst>
        </pc:spChg>
        <pc:spChg chg="add del mod">
          <ac:chgData name="Anila M A" userId="10aae156-914e-4992-9526-b81c2b99183c" providerId="ADAL" clId="{231368A5-5338-4E42-BE2C-2C4F6F7C4A24}" dt="2023-07-10T07:47:42.762" v="562" actId="6264"/>
          <ac:spMkLst>
            <pc:docMk/>
            <pc:sldMk cId="1020270128" sldId="290"/>
            <ac:spMk id="83" creationId="{D4CE6D09-08E5-2F87-01D2-675B232F87F4}"/>
          </ac:spMkLst>
        </pc:spChg>
        <pc:spChg chg="add del mod">
          <ac:chgData name="Anila M A" userId="10aae156-914e-4992-9526-b81c2b99183c" providerId="ADAL" clId="{231368A5-5338-4E42-BE2C-2C4F6F7C4A24}" dt="2023-07-10T07:47:42.762" v="562" actId="6264"/>
          <ac:spMkLst>
            <pc:docMk/>
            <pc:sldMk cId="1020270128" sldId="290"/>
            <ac:spMk id="84" creationId="{502679E8-6577-EE04-16CC-7E6A87C7A09B}"/>
          </ac:spMkLst>
        </pc:spChg>
        <pc:spChg chg="add del mod">
          <ac:chgData name="Anila M A" userId="10aae156-914e-4992-9526-b81c2b99183c" providerId="ADAL" clId="{231368A5-5338-4E42-BE2C-2C4F6F7C4A24}" dt="2023-07-10T07:47:42.762" v="562" actId="6264"/>
          <ac:spMkLst>
            <pc:docMk/>
            <pc:sldMk cId="1020270128" sldId="290"/>
            <ac:spMk id="85" creationId="{19F5E688-DF78-DDF5-87CE-F0231E02884F}"/>
          </ac:spMkLst>
        </pc:spChg>
        <pc:spChg chg="add del mod">
          <ac:chgData name="Anila M A" userId="10aae156-914e-4992-9526-b81c2b99183c" providerId="ADAL" clId="{231368A5-5338-4E42-BE2C-2C4F6F7C4A24}" dt="2023-07-10T07:47:42.762" v="562" actId="6264"/>
          <ac:spMkLst>
            <pc:docMk/>
            <pc:sldMk cId="1020270128" sldId="290"/>
            <ac:spMk id="86" creationId="{15578DF2-B6DB-C4AD-2E33-9D1774082D6B}"/>
          </ac:spMkLst>
        </pc:spChg>
        <pc:spChg chg="add del mod">
          <ac:chgData name="Anila M A" userId="10aae156-914e-4992-9526-b81c2b99183c" providerId="ADAL" clId="{231368A5-5338-4E42-BE2C-2C4F6F7C4A24}" dt="2023-07-10T07:47:42.762" v="562" actId="6264"/>
          <ac:spMkLst>
            <pc:docMk/>
            <pc:sldMk cId="1020270128" sldId="290"/>
            <ac:spMk id="87" creationId="{B7CF046E-C438-09D0-6CC9-822F967CA841}"/>
          </ac:spMkLst>
        </pc:spChg>
        <pc:spChg chg="add del mod">
          <ac:chgData name="Anila M A" userId="10aae156-914e-4992-9526-b81c2b99183c" providerId="ADAL" clId="{231368A5-5338-4E42-BE2C-2C4F6F7C4A24}" dt="2023-07-10T07:47:42.762" v="562" actId="6264"/>
          <ac:spMkLst>
            <pc:docMk/>
            <pc:sldMk cId="1020270128" sldId="290"/>
            <ac:spMk id="88" creationId="{87FC5613-728F-FB76-C0FA-BA462039E486}"/>
          </ac:spMkLst>
        </pc:spChg>
        <pc:spChg chg="add del mod">
          <ac:chgData name="Anila M A" userId="10aae156-914e-4992-9526-b81c2b99183c" providerId="ADAL" clId="{231368A5-5338-4E42-BE2C-2C4F6F7C4A24}" dt="2023-07-10T07:47:42.762" v="562" actId="6264"/>
          <ac:spMkLst>
            <pc:docMk/>
            <pc:sldMk cId="1020270128" sldId="290"/>
            <ac:spMk id="89" creationId="{10AA8170-9A35-FC93-9405-D735921FB329}"/>
          </ac:spMkLst>
        </pc:spChg>
        <pc:spChg chg="add del mod">
          <ac:chgData name="Anila M A" userId="10aae156-914e-4992-9526-b81c2b99183c" providerId="ADAL" clId="{231368A5-5338-4E42-BE2C-2C4F6F7C4A24}" dt="2023-07-10T07:47:42.762" v="562" actId="6264"/>
          <ac:spMkLst>
            <pc:docMk/>
            <pc:sldMk cId="1020270128" sldId="290"/>
            <ac:spMk id="90" creationId="{CAAE9E9C-5025-EBC6-DEFE-72A2856E6AC7}"/>
          </ac:spMkLst>
        </pc:spChg>
        <pc:spChg chg="add del mod">
          <ac:chgData name="Anila M A" userId="10aae156-914e-4992-9526-b81c2b99183c" providerId="ADAL" clId="{231368A5-5338-4E42-BE2C-2C4F6F7C4A24}" dt="2023-07-10T07:47:42.762" v="562" actId="6264"/>
          <ac:spMkLst>
            <pc:docMk/>
            <pc:sldMk cId="1020270128" sldId="290"/>
            <ac:spMk id="91" creationId="{F2D6907C-194F-7E26-416B-ED5FAE99E0BC}"/>
          </ac:spMkLst>
        </pc:spChg>
        <pc:spChg chg="add del mod">
          <ac:chgData name="Anila M A" userId="10aae156-914e-4992-9526-b81c2b99183c" providerId="ADAL" clId="{231368A5-5338-4E42-BE2C-2C4F6F7C4A24}" dt="2023-07-10T07:47:42.762" v="562" actId="6264"/>
          <ac:spMkLst>
            <pc:docMk/>
            <pc:sldMk cId="1020270128" sldId="290"/>
            <ac:spMk id="92" creationId="{35B01C4B-091E-FE31-7576-E74F9653D5C5}"/>
          </ac:spMkLst>
        </pc:spChg>
        <pc:spChg chg="add del mod">
          <ac:chgData name="Anila M A" userId="10aae156-914e-4992-9526-b81c2b99183c" providerId="ADAL" clId="{231368A5-5338-4E42-BE2C-2C4F6F7C4A24}" dt="2023-07-10T07:47:42.762" v="562" actId="6264"/>
          <ac:spMkLst>
            <pc:docMk/>
            <pc:sldMk cId="1020270128" sldId="290"/>
            <ac:spMk id="93" creationId="{EEFC2D8C-E93A-DD6D-A844-CF83370A9ED4}"/>
          </ac:spMkLst>
        </pc:spChg>
        <pc:spChg chg="add del mod">
          <ac:chgData name="Anila M A" userId="10aae156-914e-4992-9526-b81c2b99183c" providerId="ADAL" clId="{231368A5-5338-4E42-BE2C-2C4F6F7C4A24}" dt="2023-07-10T07:47:47.488" v="563" actId="6264"/>
          <ac:spMkLst>
            <pc:docMk/>
            <pc:sldMk cId="1020270128" sldId="290"/>
            <ac:spMk id="94" creationId="{74F8D0AC-8EC1-33D8-1B3B-19F4CA36AD56}"/>
          </ac:spMkLst>
        </pc:spChg>
        <pc:spChg chg="add del mod">
          <ac:chgData name="Anila M A" userId="10aae156-914e-4992-9526-b81c2b99183c" providerId="ADAL" clId="{231368A5-5338-4E42-BE2C-2C4F6F7C4A24}" dt="2023-07-10T07:47:47.488" v="563" actId="6264"/>
          <ac:spMkLst>
            <pc:docMk/>
            <pc:sldMk cId="1020270128" sldId="290"/>
            <ac:spMk id="95" creationId="{F87A7E98-B4AE-BB60-C833-7EE00984B522}"/>
          </ac:spMkLst>
        </pc:spChg>
        <pc:spChg chg="add del mod">
          <ac:chgData name="Anila M A" userId="10aae156-914e-4992-9526-b81c2b99183c" providerId="ADAL" clId="{231368A5-5338-4E42-BE2C-2C4F6F7C4A24}" dt="2023-07-10T07:47:47.488" v="563" actId="6264"/>
          <ac:spMkLst>
            <pc:docMk/>
            <pc:sldMk cId="1020270128" sldId="290"/>
            <ac:spMk id="96" creationId="{FE25216A-EEB2-5451-9CC7-977DDD5D0B93}"/>
          </ac:spMkLst>
        </pc:spChg>
        <pc:spChg chg="add del mod">
          <ac:chgData name="Anila M A" userId="10aae156-914e-4992-9526-b81c2b99183c" providerId="ADAL" clId="{231368A5-5338-4E42-BE2C-2C4F6F7C4A24}" dt="2023-07-10T07:47:47.488" v="563" actId="6264"/>
          <ac:spMkLst>
            <pc:docMk/>
            <pc:sldMk cId="1020270128" sldId="290"/>
            <ac:spMk id="97" creationId="{02F0D972-B2B2-1F20-3EEB-D5605F31F831}"/>
          </ac:spMkLst>
        </pc:spChg>
        <pc:spChg chg="add del mod">
          <ac:chgData name="Anila M A" userId="10aae156-914e-4992-9526-b81c2b99183c" providerId="ADAL" clId="{231368A5-5338-4E42-BE2C-2C4F6F7C4A24}" dt="2023-07-10T07:47:47.488" v="563" actId="6264"/>
          <ac:spMkLst>
            <pc:docMk/>
            <pc:sldMk cId="1020270128" sldId="290"/>
            <ac:spMk id="98" creationId="{6A0B785A-86C6-3832-B6CC-E91645031B56}"/>
          </ac:spMkLst>
        </pc:spChg>
        <pc:spChg chg="add del mod">
          <ac:chgData name="Anila M A" userId="10aae156-914e-4992-9526-b81c2b99183c" providerId="ADAL" clId="{231368A5-5338-4E42-BE2C-2C4F6F7C4A24}" dt="2023-07-10T07:47:47.488" v="563" actId="6264"/>
          <ac:spMkLst>
            <pc:docMk/>
            <pc:sldMk cId="1020270128" sldId="290"/>
            <ac:spMk id="99" creationId="{87FDEDF6-F7C8-A9A7-4A86-AE91BBC4E56A}"/>
          </ac:spMkLst>
        </pc:spChg>
        <pc:spChg chg="add del mod">
          <ac:chgData name="Anila M A" userId="10aae156-914e-4992-9526-b81c2b99183c" providerId="ADAL" clId="{231368A5-5338-4E42-BE2C-2C4F6F7C4A24}" dt="2023-07-10T07:47:47.488" v="563" actId="6264"/>
          <ac:spMkLst>
            <pc:docMk/>
            <pc:sldMk cId="1020270128" sldId="290"/>
            <ac:spMk id="100" creationId="{4AD84C61-8C33-66BA-73CF-AFE666F3BDB1}"/>
          </ac:spMkLst>
        </pc:spChg>
        <pc:spChg chg="add del mod">
          <ac:chgData name="Anila M A" userId="10aae156-914e-4992-9526-b81c2b99183c" providerId="ADAL" clId="{231368A5-5338-4E42-BE2C-2C4F6F7C4A24}" dt="2023-07-10T07:47:47.488" v="563" actId="6264"/>
          <ac:spMkLst>
            <pc:docMk/>
            <pc:sldMk cId="1020270128" sldId="290"/>
            <ac:spMk id="101" creationId="{CAEEFBE6-57B9-17BE-ECD2-5031CB271FA4}"/>
          </ac:spMkLst>
        </pc:spChg>
        <pc:spChg chg="add del mod">
          <ac:chgData name="Anila M A" userId="10aae156-914e-4992-9526-b81c2b99183c" providerId="ADAL" clId="{231368A5-5338-4E42-BE2C-2C4F6F7C4A24}" dt="2023-07-10T07:47:47.488" v="563" actId="6264"/>
          <ac:spMkLst>
            <pc:docMk/>
            <pc:sldMk cId="1020270128" sldId="290"/>
            <ac:spMk id="102" creationId="{877B72C8-F9C5-0613-AC6F-125324D75164}"/>
          </ac:spMkLst>
        </pc:spChg>
        <pc:spChg chg="add del mod">
          <ac:chgData name="Anila M A" userId="10aae156-914e-4992-9526-b81c2b99183c" providerId="ADAL" clId="{231368A5-5338-4E42-BE2C-2C4F6F7C4A24}" dt="2023-07-10T07:47:47.488" v="563" actId="6264"/>
          <ac:spMkLst>
            <pc:docMk/>
            <pc:sldMk cId="1020270128" sldId="290"/>
            <ac:spMk id="103" creationId="{C7C4BC4B-66AD-D49D-4460-85820D5ABDBF}"/>
          </ac:spMkLst>
        </pc:spChg>
        <pc:spChg chg="add del mod">
          <ac:chgData name="Anila M A" userId="10aae156-914e-4992-9526-b81c2b99183c" providerId="ADAL" clId="{231368A5-5338-4E42-BE2C-2C4F6F7C4A24}" dt="2023-07-10T07:47:47.488" v="563" actId="6264"/>
          <ac:spMkLst>
            <pc:docMk/>
            <pc:sldMk cId="1020270128" sldId="290"/>
            <ac:spMk id="104" creationId="{A0FE46B9-8B5A-0D1B-5C34-BE84B080153C}"/>
          </ac:spMkLst>
        </pc:spChg>
        <pc:spChg chg="add del mod">
          <ac:chgData name="Anila M A" userId="10aae156-914e-4992-9526-b81c2b99183c" providerId="ADAL" clId="{231368A5-5338-4E42-BE2C-2C4F6F7C4A24}" dt="2023-07-10T07:47:47.488" v="563" actId="6264"/>
          <ac:spMkLst>
            <pc:docMk/>
            <pc:sldMk cId="1020270128" sldId="290"/>
            <ac:spMk id="105" creationId="{058AFD01-2725-8960-6DC5-2801F5C678B5}"/>
          </ac:spMkLst>
        </pc:spChg>
        <pc:spChg chg="add del mod">
          <ac:chgData name="Anila M A" userId="10aae156-914e-4992-9526-b81c2b99183c" providerId="ADAL" clId="{231368A5-5338-4E42-BE2C-2C4F6F7C4A24}" dt="2023-07-10T07:47:47.488" v="563" actId="6264"/>
          <ac:spMkLst>
            <pc:docMk/>
            <pc:sldMk cId="1020270128" sldId="290"/>
            <ac:spMk id="106" creationId="{127C7323-A9B4-5CC4-84B8-41F9E01D2F10}"/>
          </ac:spMkLst>
        </pc:spChg>
        <pc:spChg chg="add del mod">
          <ac:chgData name="Anila M A" userId="10aae156-914e-4992-9526-b81c2b99183c" providerId="ADAL" clId="{231368A5-5338-4E42-BE2C-2C4F6F7C4A24}" dt="2023-07-10T07:53:05.317" v="593" actId="6264"/>
          <ac:spMkLst>
            <pc:docMk/>
            <pc:sldMk cId="1020270128" sldId="290"/>
            <ac:spMk id="107" creationId="{BB3218BB-BE4E-A635-08BF-2CD11EC1EB2E}"/>
          </ac:spMkLst>
        </pc:spChg>
        <pc:spChg chg="add del mod">
          <ac:chgData name="Anila M A" userId="10aae156-914e-4992-9526-b81c2b99183c" providerId="ADAL" clId="{231368A5-5338-4E42-BE2C-2C4F6F7C4A24}" dt="2023-07-10T07:53:05.317" v="593" actId="6264"/>
          <ac:spMkLst>
            <pc:docMk/>
            <pc:sldMk cId="1020270128" sldId="290"/>
            <ac:spMk id="108" creationId="{59745D37-09DE-EE93-2C48-269BA4C5FD17}"/>
          </ac:spMkLst>
        </pc:spChg>
        <pc:spChg chg="add del mod">
          <ac:chgData name="Anila M A" userId="10aae156-914e-4992-9526-b81c2b99183c" providerId="ADAL" clId="{231368A5-5338-4E42-BE2C-2C4F6F7C4A24}" dt="2023-07-10T07:53:05.317" v="593" actId="6264"/>
          <ac:spMkLst>
            <pc:docMk/>
            <pc:sldMk cId="1020270128" sldId="290"/>
            <ac:spMk id="109" creationId="{DA0E8F20-AFA2-B99A-5397-14C6E485092A}"/>
          </ac:spMkLst>
        </pc:spChg>
        <pc:spChg chg="add del mod">
          <ac:chgData name="Anila M A" userId="10aae156-914e-4992-9526-b81c2b99183c" providerId="ADAL" clId="{231368A5-5338-4E42-BE2C-2C4F6F7C4A24}" dt="2023-07-10T07:53:05.317" v="593" actId="6264"/>
          <ac:spMkLst>
            <pc:docMk/>
            <pc:sldMk cId="1020270128" sldId="290"/>
            <ac:spMk id="110" creationId="{9F898340-8C5E-3993-BAC7-85777D2CCD7F}"/>
          </ac:spMkLst>
        </pc:spChg>
        <pc:spChg chg="add del mod">
          <ac:chgData name="Anila M A" userId="10aae156-914e-4992-9526-b81c2b99183c" providerId="ADAL" clId="{231368A5-5338-4E42-BE2C-2C4F6F7C4A24}" dt="2023-07-10T07:53:05.317" v="593" actId="6264"/>
          <ac:spMkLst>
            <pc:docMk/>
            <pc:sldMk cId="1020270128" sldId="290"/>
            <ac:spMk id="111" creationId="{6B9C4DCB-C518-3C27-134D-7BB051CF844C}"/>
          </ac:spMkLst>
        </pc:spChg>
        <pc:spChg chg="add del mod">
          <ac:chgData name="Anila M A" userId="10aae156-914e-4992-9526-b81c2b99183c" providerId="ADAL" clId="{231368A5-5338-4E42-BE2C-2C4F6F7C4A24}" dt="2023-07-10T07:53:05.317" v="593" actId="6264"/>
          <ac:spMkLst>
            <pc:docMk/>
            <pc:sldMk cId="1020270128" sldId="290"/>
            <ac:spMk id="112" creationId="{FD72C6A9-21A4-A179-2990-55F9E40AB0F4}"/>
          </ac:spMkLst>
        </pc:spChg>
        <pc:spChg chg="add del mod">
          <ac:chgData name="Anila M A" userId="10aae156-914e-4992-9526-b81c2b99183c" providerId="ADAL" clId="{231368A5-5338-4E42-BE2C-2C4F6F7C4A24}" dt="2023-07-10T07:53:05.317" v="593" actId="6264"/>
          <ac:spMkLst>
            <pc:docMk/>
            <pc:sldMk cId="1020270128" sldId="290"/>
            <ac:spMk id="113" creationId="{82A852D7-9FEC-5312-1A88-0005D9129AF5}"/>
          </ac:spMkLst>
        </pc:spChg>
        <pc:spChg chg="add del mod">
          <ac:chgData name="Anila M A" userId="10aae156-914e-4992-9526-b81c2b99183c" providerId="ADAL" clId="{231368A5-5338-4E42-BE2C-2C4F6F7C4A24}" dt="2023-07-10T07:53:05.317" v="593" actId="6264"/>
          <ac:spMkLst>
            <pc:docMk/>
            <pc:sldMk cId="1020270128" sldId="290"/>
            <ac:spMk id="114" creationId="{1AD4EB81-4EF7-4860-2328-0C14066B9329}"/>
          </ac:spMkLst>
        </pc:spChg>
        <pc:spChg chg="add del mod">
          <ac:chgData name="Anila M A" userId="10aae156-914e-4992-9526-b81c2b99183c" providerId="ADAL" clId="{231368A5-5338-4E42-BE2C-2C4F6F7C4A24}" dt="2023-07-10T07:53:05.317" v="593" actId="6264"/>
          <ac:spMkLst>
            <pc:docMk/>
            <pc:sldMk cId="1020270128" sldId="290"/>
            <ac:spMk id="115" creationId="{3B7240FD-6E8C-FF7D-C4ED-681D945FDC59}"/>
          </ac:spMkLst>
        </pc:spChg>
        <pc:spChg chg="add del mod">
          <ac:chgData name="Anila M A" userId="10aae156-914e-4992-9526-b81c2b99183c" providerId="ADAL" clId="{231368A5-5338-4E42-BE2C-2C4F6F7C4A24}" dt="2023-07-10T07:53:05.317" v="593" actId="6264"/>
          <ac:spMkLst>
            <pc:docMk/>
            <pc:sldMk cId="1020270128" sldId="290"/>
            <ac:spMk id="116" creationId="{A68DB5F0-FD5C-B7D7-E457-39F0CBEF54BD}"/>
          </ac:spMkLst>
        </pc:spChg>
        <pc:spChg chg="add del mod">
          <ac:chgData name="Anila M A" userId="10aae156-914e-4992-9526-b81c2b99183c" providerId="ADAL" clId="{231368A5-5338-4E42-BE2C-2C4F6F7C4A24}" dt="2023-07-10T07:53:05.317" v="593" actId="6264"/>
          <ac:spMkLst>
            <pc:docMk/>
            <pc:sldMk cId="1020270128" sldId="290"/>
            <ac:spMk id="117" creationId="{392B8547-2704-6078-1C6B-26029861AB82}"/>
          </ac:spMkLst>
        </pc:spChg>
        <pc:spChg chg="add del mod">
          <ac:chgData name="Anila M A" userId="10aae156-914e-4992-9526-b81c2b99183c" providerId="ADAL" clId="{231368A5-5338-4E42-BE2C-2C4F6F7C4A24}" dt="2023-07-10T07:53:05.317" v="593" actId="6264"/>
          <ac:spMkLst>
            <pc:docMk/>
            <pc:sldMk cId="1020270128" sldId="290"/>
            <ac:spMk id="118" creationId="{754364E6-C4CB-F036-AF9C-786876FF5323}"/>
          </ac:spMkLst>
        </pc:spChg>
        <pc:spChg chg="add del mod">
          <ac:chgData name="Anila M A" userId="10aae156-914e-4992-9526-b81c2b99183c" providerId="ADAL" clId="{231368A5-5338-4E42-BE2C-2C4F6F7C4A24}" dt="2023-07-10T07:53:05.317" v="593" actId="6264"/>
          <ac:spMkLst>
            <pc:docMk/>
            <pc:sldMk cId="1020270128" sldId="290"/>
            <ac:spMk id="119" creationId="{A6BED293-DB44-C001-2C5B-7D6CA84F43FB}"/>
          </ac:spMkLst>
        </pc:spChg>
        <pc:spChg chg="add del mod">
          <ac:chgData name="Anila M A" userId="10aae156-914e-4992-9526-b81c2b99183c" providerId="ADAL" clId="{231368A5-5338-4E42-BE2C-2C4F6F7C4A24}" dt="2023-07-10T07:53:24.179" v="594" actId="6264"/>
          <ac:spMkLst>
            <pc:docMk/>
            <pc:sldMk cId="1020270128" sldId="290"/>
            <ac:spMk id="120" creationId="{8E17BECA-5112-A390-F2C1-462CE4B221A4}"/>
          </ac:spMkLst>
        </pc:spChg>
        <pc:spChg chg="add del mod">
          <ac:chgData name="Anila M A" userId="10aae156-914e-4992-9526-b81c2b99183c" providerId="ADAL" clId="{231368A5-5338-4E42-BE2C-2C4F6F7C4A24}" dt="2023-07-10T07:53:24.179" v="594" actId="6264"/>
          <ac:spMkLst>
            <pc:docMk/>
            <pc:sldMk cId="1020270128" sldId="290"/>
            <ac:spMk id="121" creationId="{90E4F762-1EB0-518D-D359-556EC3B39260}"/>
          </ac:spMkLst>
        </pc:spChg>
        <pc:spChg chg="add del mod">
          <ac:chgData name="Anila M A" userId="10aae156-914e-4992-9526-b81c2b99183c" providerId="ADAL" clId="{231368A5-5338-4E42-BE2C-2C4F6F7C4A24}" dt="2023-07-10T07:53:24.179" v="594" actId="6264"/>
          <ac:spMkLst>
            <pc:docMk/>
            <pc:sldMk cId="1020270128" sldId="290"/>
            <ac:spMk id="122" creationId="{7219BBEF-2344-13E0-C06B-71454BE58B80}"/>
          </ac:spMkLst>
        </pc:spChg>
        <pc:spChg chg="add del mod">
          <ac:chgData name="Anila M A" userId="10aae156-914e-4992-9526-b81c2b99183c" providerId="ADAL" clId="{231368A5-5338-4E42-BE2C-2C4F6F7C4A24}" dt="2023-07-10T07:53:24.179" v="594" actId="6264"/>
          <ac:spMkLst>
            <pc:docMk/>
            <pc:sldMk cId="1020270128" sldId="290"/>
            <ac:spMk id="123" creationId="{6C9CDB11-99EB-A2FE-7FF4-D520500C60DD}"/>
          </ac:spMkLst>
        </pc:spChg>
        <pc:spChg chg="add del mod">
          <ac:chgData name="Anila M A" userId="10aae156-914e-4992-9526-b81c2b99183c" providerId="ADAL" clId="{231368A5-5338-4E42-BE2C-2C4F6F7C4A24}" dt="2023-07-10T07:53:24.179" v="594" actId="6264"/>
          <ac:spMkLst>
            <pc:docMk/>
            <pc:sldMk cId="1020270128" sldId="290"/>
            <ac:spMk id="124" creationId="{629A7FBE-E1DC-8860-11BF-46AA9BAC00E5}"/>
          </ac:spMkLst>
        </pc:spChg>
        <pc:spChg chg="add del mod">
          <ac:chgData name="Anila M A" userId="10aae156-914e-4992-9526-b81c2b99183c" providerId="ADAL" clId="{231368A5-5338-4E42-BE2C-2C4F6F7C4A24}" dt="2023-07-10T07:53:24.179" v="594" actId="6264"/>
          <ac:spMkLst>
            <pc:docMk/>
            <pc:sldMk cId="1020270128" sldId="290"/>
            <ac:spMk id="125" creationId="{80892ABF-65F4-FF6B-EF63-2D6F8370BAF5}"/>
          </ac:spMkLst>
        </pc:spChg>
        <pc:spChg chg="add del mod">
          <ac:chgData name="Anila M A" userId="10aae156-914e-4992-9526-b81c2b99183c" providerId="ADAL" clId="{231368A5-5338-4E42-BE2C-2C4F6F7C4A24}" dt="2023-07-10T07:53:24.179" v="594" actId="6264"/>
          <ac:spMkLst>
            <pc:docMk/>
            <pc:sldMk cId="1020270128" sldId="290"/>
            <ac:spMk id="126" creationId="{29141D57-B8AB-3C41-D993-277C72A494CF}"/>
          </ac:spMkLst>
        </pc:spChg>
        <pc:spChg chg="add del mod">
          <ac:chgData name="Anila M A" userId="10aae156-914e-4992-9526-b81c2b99183c" providerId="ADAL" clId="{231368A5-5338-4E42-BE2C-2C4F6F7C4A24}" dt="2023-07-10T07:53:24.179" v="594" actId="6264"/>
          <ac:spMkLst>
            <pc:docMk/>
            <pc:sldMk cId="1020270128" sldId="290"/>
            <ac:spMk id="127" creationId="{92CAD721-412B-50C5-6900-C409027C2243}"/>
          </ac:spMkLst>
        </pc:spChg>
        <pc:spChg chg="add del mod">
          <ac:chgData name="Anila M A" userId="10aae156-914e-4992-9526-b81c2b99183c" providerId="ADAL" clId="{231368A5-5338-4E42-BE2C-2C4F6F7C4A24}" dt="2023-07-10T07:53:24.179" v="594" actId="6264"/>
          <ac:spMkLst>
            <pc:docMk/>
            <pc:sldMk cId="1020270128" sldId="290"/>
            <ac:spMk id="128" creationId="{3738EFF5-0EE3-0623-5C5C-493399F95827}"/>
          </ac:spMkLst>
        </pc:spChg>
        <pc:spChg chg="add del mod">
          <ac:chgData name="Anila M A" userId="10aae156-914e-4992-9526-b81c2b99183c" providerId="ADAL" clId="{231368A5-5338-4E42-BE2C-2C4F6F7C4A24}" dt="2023-07-10T07:53:24.179" v="594" actId="6264"/>
          <ac:spMkLst>
            <pc:docMk/>
            <pc:sldMk cId="1020270128" sldId="290"/>
            <ac:spMk id="129" creationId="{1B16F3E7-3059-F9C7-B2CA-5D6903059F60}"/>
          </ac:spMkLst>
        </pc:spChg>
        <pc:spChg chg="add del mod">
          <ac:chgData name="Anila M A" userId="10aae156-914e-4992-9526-b81c2b99183c" providerId="ADAL" clId="{231368A5-5338-4E42-BE2C-2C4F6F7C4A24}" dt="2023-07-10T07:53:24.179" v="594" actId="6264"/>
          <ac:spMkLst>
            <pc:docMk/>
            <pc:sldMk cId="1020270128" sldId="290"/>
            <ac:spMk id="130" creationId="{4ABCB100-050A-AA31-E3FE-0C641BE52F2B}"/>
          </ac:spMkLst>
        </pc:spChg>
        <pc:spChg chg="add del mod">
          <ac:chgData name="Anila M A" userId="10aae156-914e-4992-9526-b81c2b99183c" providerId="ADAL" clId="{231368A5-5338-4E42-BE2C-2C4F6F7C4A24}" dt="2023-07-10T07:53:24.179" v="594" actId="6264"/>
          <ac:spMkLst>
            <pc:docMk/>
            <pc:sldMk cId="1020270128" sldId="290"/>
            <ac:spMk id="131" creationId="{34EE02EC-32D9-2F60-8DAA-425975EDAFFF}"/>
          </ac:spMkLst>
        </pc:spChg>
        <pc:spChg chg="add del mod">
          <ac:chgData name="Anila M A" userId="10aae156-914e-4992-9526-b81c2b99183c" providerId="ADAL" clId="{231368A5-5338-4E42-BE2C-2C4F6F7C4A24}" dt="2023-07-10T07:53:24.179" v="594" actId="6264"/>
          <ac:spMkLst>
            <pc:docMk/>
            <pc:sldMk cId="1020270128" sldId="290"/>
            <ac:spMk id="132" creationId="{5208AFFC-966F-C67C-19BD-824F548643CA}"/>
          </ac:spMkLst>
        </pc:spChg>
        <pc:spChg chg="add del mod">
          <ac:chgData name="Anila M A" userId="10aae156-914e-4992-9526-b81c2b99183c" providerId="ADAL" clId="{231368A5-5338-4E42-BE2C-2C4F6F7C4A24}" dt="2023-07-10T07:54:04.551" v="597" actId="6264"/>
          <ac:spMkLst>
            <pc:docMk/>
            <pc:sldMk cId="1020270128" sldId="290"/>
            <ac:spMk id="133" creationId="{7AA8FAD4-18C0-CDD6-417E-B0F10E45EB58}"/>
          </ac:spMkLst>
        </pc:spChg>
        <pc:spChg chg="add del mod">
          <ac:chgData name="Anila M A" userId="10aae156-914e-4992-9526-b81c2b99183c" providerId="ADAL" clId="{231368A5-5338-4E42-BE2C-2C4F6F7C4A24}" dt="2023-07-10T07:54:04.551" v="597" actId="6264"/>
          <ac:spMkLst>
            <pc:docMk/>
            <pc:sldMk cId="1020270128" sldId="290"/>
            <ac:spMk id="134" creationId="{5B7E54D8-A997-CB72-052D-8887E00A1E61}"/>
          </ac:spMkLst>
        </pc:spChg>
        <pc:spChg chg="add del mod">
          <ac:chgData name="Anila M A" userId="10aae156-914e-4992-9526-b81c2b99183c" providerId="ADAL" clId="{231368A5-5338-4E42-BE2C-2C4F6F7C4A24}" dt="2023-07-10T07:54:04.551" v="597" actId="6264"/>
          <ac:spMkLst>
            <pc:docMk/>
            <pc:sldMk cId="1020270128" sldId="290"/>
            <ac:spMk id="135" creationId="{E00F5B80-5D62-E99A-49C2-1FB3657A55A8}"/>
          </ac:spMkLst>
        </pc:spChg>
        <pc:spChg chg="add del mod">
          <ac:chgData name="Anila M A" userId="10aae156-914e-4992-9526-b81c2b99183c" providerId="ADAL" clId="{231368A5-5338-4E42-BE2C-2C4F6F7C4A24}" dt="2023-07-10T07:54:04.551" v="597" actId="6264"/>
          <ac:spMkLst>
            <pc:docMk/>
            <pc:sldMk cId="1020270128" sldId="290"/>
            <ac:spMk id="136" creationId="{CC7889EA-AD21-34A6-5545-9DAE9F513BE7}"/>
          </ac:spMkLst>
        </pc:spChg>
        <pc:spChg chg="add del mod">
          <ac:chgData name="Anila M A" userId="10aae156-914e-4992-9526-b81c2b99183c" providerId="ADAL" clId="{231368A5-5338-4E42-BE2C-2C4F6F7C4A24}" dt="2023-07-10T07:54:04.551" v="597" actId="6264"/>
          <ac:spMkLst>
            <pc:docMk/>
            <pc:sldMk cId="1020270128" sldId="290"/>
            <ac:spMk id="137" creationId="{F25B5B03-A66E-7B2A-C9E1-ECDD0D4CE51F}"/>
          </ac:spMkLst>
        </pc:spChg>
        <pc:spChg chg="add del mod">
          <ac:chgData name="Anila M A" userId="10aae156-914e-4992-9526-b81c2b99183c" providerId="ADAL" clId="{231368A5-5338-4E42-BE2C-2C4F6F7C4A24}" dt="2023-07-10T07:54:04.551" v="597" actId="6264"/>
          <ac:spMkLst>
            <pc:docMk/>
            <pc:sldMk cId="1020270128" sldId="290"/>
            <ac:spMk id="138" creationId="{A06037A4-388A-223E-A0AC-BD377794BEDD}"/>
          </ac:spMkLst>
        </pc:spChg>
        <pc:spChg chg="add del mod">
          <ac:chgData name="Anila M A" userId="10aae156-914e-4992-9526-b81c2b99183c" providerId="ADAL" clId="{231368A5-5338-4E42-BE2C-2C4F6F7C4A24}" dt="2023-07-10T07:54:04.551" v="597" actId="6264"/>
          <ac:spMkLst>
            <pc:docMk/>
            <pc:sldMk cId="1020270128" sldId="290"/>
            <ac:spMk id="139" creationId="{B3D44759-3E00-B646-A22B-F74B578581A6}"/>
          </ac:spMkLst>
        </pc:spChg>
        <pc:spChg chg="add del mod">
          <ac:chgData name="Anila M A" userId="10aae156-914e-4992-9526-b81c2b99183c" providerId="ADAL" clId="{231368A5-5338-4E42-BE2C-2C4F6F7C4A24}" dt="2023-07-10T07:54:04.551" v="597" actId="6264"/>
          <ac:spMkLst>
            <pc:docMk/>
            <pc:sldMk cId="1020270128" sldId="290"/>
            <ac:spMk id="140" creationId="{80D652D2-C12F-595F-8F75-CE48EF2FEB0B}"/>
          </ac:spMkLst>
        </pc:spChg>
        <pc:spChg chg="add del mod">
          <ac:chgData name="Anila M A" userId="10aae156-914e-4992-9526-b81c2b99183c" providerId="ADAL" clId="{231368A5-5338-4E42-BE2C-2C4F6F7C4A24}" dt="2023-07-10T07:54:04.551" v="597" actId="6264"/>
          <ac:spMkLst>
            <pc:docMk/>
            <pc:sldMk cId="1020270128" sldId="290"/>
            <ac:spMk id="141" creationId="{E2D59A52-478E-A26E-AABF-621A6CFC5310}"/>
          </ac:spMkLst>
        </pc:spChg>
        <pc:spChg chg="add del mod">
          <ac:chgData name="Anila M A" userId="10aae156-914e-4992-9526-b81c2b99183c" providerId="ADAL" clId="{231368A5-5338-4E42-BE2C-2C4F6F7C4A24}" dt="2023-07-10T07:54:04.551" v="597" actId="6264"/>
          <ac:spMkLst>
            <pc:docMk/>
            <pc:sldMk cId="1020270128" sldId="290"/>
            <ac:spMk id="142" creationId="{7418ECEE-315A-D82D-9F16-ED05202AE887}"/>
          </ac:spMkLst>
        </pc:spChg>
        <pc:spChg chg="add del mod">
          <ac:chgData name="Anila M A" userId="10aae156-914e-4992-9526-b81c2b99183c" providerId="ADAL" clId="{231368A5-5338-4E42-BE2C-2C4F6F7C4A24}" dt="2023-07-10T07:54:04.551" v="597" actId="6264"/>
          <ac:spMkLst>
            <pc:docMk/>
            <pc:sldMk cId="1020270128" sldId="290"/>
            <ac:spMk id="143" creationId="{EA941B39-362E-D982-5464-16689FC162FD}"/>
          </ac:spMkLst>
        </pc:spChg>
        <pc:spChg chg="add del mod">
          <ac:chgData name="Anila M A" userId="10aae156-914e-4992-9526-b81c2b99183c" providerId="ADAL" clId="{231368A5-5338-4E42-BE2C-2C4F6F7C4A24}" dt="2023-07-10T07:54:04.551" v="597" actId="6264"/>
          <ac:spMkLst>
            <pc:docMk/>
            <pc:sldMk cId="1020270128" sldId="290"/>
            <ac:spMk id="144" creationId="{F556F211-9B36-E393-36D7-18FF25C585CE}"/>
          </ac:spMkLst>
        </pc:spChg>
        <pc:spChg chg="add del mod">
          <ac:chgData name="Anila M A" userId="10aae156-914e-4992-9526-b81c2b99183c" providerId="ADAL" clId="{231368A5-5338-4E42-BE2C-2C4F6F7C4A24}" dt="2023-07-10T07:54:04.551" v="597" actId="6264"/>
          <ac:spMkLst>
            <pc:docMk/>
            <pc:sldMk cId="1020270128" sldId="290"/>
            <ac:spMk id="145" creationId="{6DD34DEB-9D5C-8588-A61F-571269A5F142}"/>
          </ac:spMkLst>
        </pc:spChg>
        <pc:spChg chg="add del mod">
          <ac:chgData name="Anila M A" userId="10aae156-914e-4992-9526-b81c2b99183c" providerId="ADAL" clId="{231368A5-5338-4E42-BE2C-2C4F6F7C4A24}" dt="2023-07-10T07:54:09.410" v="599" actId="6264"/>
          <ac:spMkLst>
            <pc:docMk/>
            <pc:sldMk cId="1020270128" sldId="290"/>
            <ac:spMk id="146" creationId="{BE44DD32-853F-7B3A-B7B1-1E75302C120A}"/>
          </ac:spMkLst>
        </pc:spChg>
        <pc:spChg chg="add del mod">
          <ac:chgData name="Anila M A" userId="10aae156-914e-4992-9526-b81c2b99183c" providerId="ADAL" clId="{231368A5-5338-4E42-BE2C-2C4F6F7C4A24}" dt="2023-07-10T07:54:09.410" v="599" actId="6264"/>
          <ac:spMkLst>
            <pc:docMk/>
            <pc:sldMk cId="1020270128" sldId="290"/>
            <ac:spMk id="147" creationId="{BBFDAE9C-D4ED-FBBC-9FE4-ADEA269D0EE6}"/>
          </ac:spMkLst>
        </pc:spChg>
        <pc:spChg chg="add del mod">
          <ac:chgData name="Anila M A" userId="10aae156-914e-4992-9526-b81c2b99183c" providerId="ADAL" clId="{231368A5-5338-4E42-BE2C-2C4F6F7C4A24}" dt="2023-07-10T07:54:09.410" v="599" actId="6264"/>
          <ac:spMkLst>
            <pc:docMk/>
            <pc:sldMk cId="1020270128" sldId="290"/>
            <ac:spMk id="148" creationId="{D7E0715C-E8AE-66B7-8F50-57F83EA75B7B}"/>
          </ac:spMkLst>
        </pc:spChg>
        <pc:spChg chg="add del mod">
          <ac:chgData name="Anila M A" userId="10aae156-914e-4992-9526-b81c2b99183c" providerId="ADAL" clId="{231368A5-5338-4E42-BE2C-2C4F6F7C4A24}" dt="2023-07-10T07:54:09.410" v="599" actId="6264"/>
          <ac:spMkLst>
            <pc:docMk/>
            <pc:sldMk cId="1020270128" sldId="290"/>
            <ac:spMk id="149" creationId="{CDE6AF4F-ABA4-FDCE-8DAE-7C8B0F30D35F}"/>
          </ac:spMkLst>
        </pc:spChg>
        <pc:spChg chg="add del mod">
          <ac:chgData name="Anila M A" userId="10aae156-914e-4992-9526-b81c2b99183c" providerId="ADAL" clId="{231368A5-5338-4E42-BE2C-2C4F6F7C4A24}" dt="2023-07-10T07:54:09.410" v="599" actId="6264"/>
          <ac:spMkLst>
            <pc:docMk/>
            <pc:sldMk cId="1020270128" sldId="290"/>
            <ac:spMk id="150" creationId="{C5312993-5DFA-2AAF-16DB-1E922232DA97}"/>
          </ac:spMkLst>
        </pc:spChg>
        <pc:spChg chg="add del mod">
          <ac:chgData name="Anila M A" userId="10aae156-914e-4992-9526-b81c2b99183c" providerId="ADAL" clId="{231368A5-5338-4E42-BE2C-2C4F6F7C4A24}" dt="2023-07-10T07:54:09.410" v="599" actId="6264"/>
          <ac:spMkLst>
            <pc:docMk/>
            <pc:sldMk cId="1020270128" sldId="290"/>
            <ac:spMk id="151" creationId="{F25D6457-0DC9-D08B-591B-D7B0713A37E9}"/>
          </ac:spMkLst>
        </pc:spChg>
        <pc:spChg chg="add del mod">
          <ac:chgData name="Anila M A" userId="10aae156-914e-4992-9526-b81c2b99183c" providerId="ADAL" clId="{231368A5-5338-4E42-BE2C-2C4F6F7C4A24}" dt="2023-07-10T07:54:09.410" v="599" actId="6264"/>
          <ac:spMkLst>
            <pc:docMk/>
            <pc:sldMk cId="1020270128" sldId="290"/>
            <ac:spMk id="152" creationId="{8DCBD24A-3EE9-AAE2-1285-C2DCDAAC7A82}"/>
          </ac:spMkLst>
        </pc:spChg>
        <pc:spChg chg="add del mod">
          <ac:chgData name="Anila M A" userId="10aae156-914e-4992-9526-b81c2b99183c" providerId="ADAL" clId="{231368A5-5338-4E42-BE2C-2C4F6F7C4A24}" dt="2023-07-10T07:54:09.410" v="599" actId="6264"/>
          <ac:spMkLst>
            <pc:docMk/>
            <pc:sldMk cId="1020270128" sldId="290"/>
            <ac:spMk id="153" creationId="{4A5F3307-DF9A-0EBE-53CF-C9864D01342F}"/>
          </ac:spMkLst>
        </pc:spChg>
        <pc:spChg chg="add del mod">
          <ac:chgData name="Anila M A" userId="10aae156-914e-4992-9526-b81c2b99183c" providerId="ADAL" clId="{231368A5-5338-4E42-BE2C-2C4F6F7C4A24}" dt="2023-07-10T07:54:09.410" v="599" actId="6264"/>
          <ac:spMkLst>
            <pc:docMk/>
            <pc:sldMk cId="1020270128" sldId="290"/>
            <ac:spMk id="154" creationId="{3A5745D8-C531-5C7A-3EE4-B2DF86290233}"/>
          </ac:spMkLst>
        </pc:spChg>
        <pc:spChg chg="add del mod">
          <ac:chgData name="Anila M A" userId="10aae156-914e-4992-9526-b81c2b99183c" providerId="ADAL" clId="{231368A5-5338-4E42-BE2C-2C4F6F7C4A24}" dt="2023-07-10T07:54:09.410" v="599" actId="6264"/>
          <ac:spMkLst>
            <pc:docMk/>
            <pc:sldMk cId="1020270128" sldId="290"/>
            <ac:spMk id="155" creationId="{43CA9ED4-E089-8F58-5435-385EDB21A737}"/>
          </ac:spMkLst>
        </pc:spChg>
        <pc:spChg chg="add del mod">
          <ac:chgData name="Anila M A" userId="10aae156-914e-4992-9526-b81c2b99183c" providerId="ADAL" clId="{231368A5-5338-4E42-BE2C-2C4F6F7C4A24}" dt="2023-07-10T07:54:09.410" v="599" actId="6264"/>
          <ac:spMkLst>
            <pc:docMk/>
            <pc:sldMk cId="1020270128" sldId="290"/>
            <ac:spMk id="156" creationId="{E4D7AA6F-02E7-5A23-A211-6C7B8B9F2323}"/>
          </ac:spMkLst>
        </pc:spChg>
        <pc:spChg chg="add del mod">
          <ac:chgData name="Anila M A" userId="10aae156-914e-4992-9526-b81c2b99183c" providerId="ADAL" clId="{231368A5-5338-4E42-BE2C-2C4F6F7C4A24}" dt="2023-07-10T07:54:09.410" v="599" actId="6264"/>
          <ac:spMkLst>
            <pc:docMk/>
            <pc:sldMk cId="1020270128" sldId="290"/>
            <ac:spMk id="157" creationId="{6D90E145-1B8C-D575-31EF-FDE7ECDBD474}"/>
          </ac:spMkLst>
        </pc:spChg>
        <pc:spChg chg="add del mod">
          <ac:chgData name="Anila M A" userId="10aae156-914e-4992-9526-b81c2b99183c" providerId="ADAL" clId="{231368A5-5338-4E42-BE2C-2C4F6F7C4A24}" dt="2023-07-10T07:54:09.410" v="599" actId="6264"/>
          <ac:spMkLst>
            <pc:docMk/>
            <pc:sldMk cId="1020270128" sldId="290"/>
            <ac:spMk id="158" creationId="{4857AF89-6808-1DF2-30BD-F494D3C26A88}"/>
          </ac:spMkLst>
        </pc:spChg>
        <pc:spChg chg="add del mod">
          <ac:chgData name="Anila M A" userId="10aae156-914e-4992-9526-b81c2b99183c" providerId="ADAL" clId="{231368A5-5338-4E42-BE2C-2C4F6F7C4A24}" dt="2023-07-10T07:54:30.897" v="601" actId="6264"/>
          <ac:spMkLst>
            <pc:docMk/>
            <pc:sldMk cId="1020270128" sldId="290"/>
            <ac:spMk id="159" creationId="{FEF1BB5D-8131-E0D1-60EB-8544F88B4F4D}"/>
          </ac:spMkLst>
        </pc:spChg>
        <pc:spChg chg="add del mod">
          <ac:chgData name="Anila M A" userId="10aae156-914e-4992-9526-b81c2b99183c" providerId="ADAL" clId="{231368A5-5338-4E42-BE2C-2C4F6F7C4A24}" dt="2023-07-10T07:54:30.897" v="601" actId="6264"/>
          <ac:spMkLst>
            <pc:docMk/>
            <pc:sldMk cId="1020270128" sldId="290"/>
            <ac:spMk id="160" creationId="{1E633C45-0608-A9DF-0E7F-A5B5DCFB8455}"/>
          </ac:spMkLst>
        </pc:spChg>
        <pc:spChg chg="add del mod">
          <ac:chgData name="Anila M A" userId="10aae156-914e-4992-9526-b81c2b99183c" providerId="ADAL" clId="{231368A5-5338-4E42-BE2C-2C4F6F7C4A24}" dt="2023-07-10T07:54:30.897" v="601" actId="6264"/>
          <ac:spMkLst>
            <pc:docMk/>
            <pc:sldMk cId="1020270128" sldId="290"/>
            <ac:spMk id="161" creationId="{97104A4A-8BEE-B177-0C13-E1931E51E2F0}"/>
          </ac:spMkLst>
        </pc:spChg>
        <pc:spChg chg="add del mod">
          <ac:chgData name="Anila M A" userId="10aae156-914e-4992-9526-b81c2b99183c" providerId="ADAL" clId="{231368A5-5338-4E42-BE2C-2C4F6F7C4A24}" dt="2023-07-10T07:54:30.897" v="601" actId="6264"/>
          <ac:spMkLst>
            <pc:docMk/>
            <pc:sldMk cId="1020270128" sldId="290"/>
            <ac:spMk id="162" creationId="{5A2775D9-493B-163F-A9BD-26C5191CDFFF}"/>
          </ac:spMkLst>
        </pc:spChg>
        <pc:spChg chg="add del mod">
          <ac:chgData name="Anila M A" userId="10aae156-914e-4992-9526-b81c2b99183c" providerId="ADAL" clId="{231368A5-5338-4E42-BE2C-2C4F6F7C4A24}" dt="2023-07-10T07:54:30.897" v="601" actId="6264"/>
          <ac:spMkLst>
            <pc:docMk/>
            <pc:sldMk cId="1020270128" sldId="290"/>
            <ac:spMk id="163" creationId="{497C13DA-FB70-7FF8-680D-419073513E69}"/>
          </ac:spMkLst>
        </pc:spChg>
        <pc:spChg chg="add del mod">
          <ac:chgData name="Anila M A" userId="10aae156-914e-4992-9526-b81c2b99183c" providerId="ADAL" clId="{231368A5-5338-4E42-BE2C-2C4F6F7C4A24}" dt="2023-07-10T07:54:30.897" v="601" actId="6264"/>
          <ac:spMkLst>
            <pc:docMk/>
            <pc:sldMk cId="1020270128" sldId="290"/>
            <ac:spMk id="164" creationId="{48048525-AD50-FDFB-5708-35E671B15641}"/>
          </ac:spMkLst>
        </pc:spChg>
        <pc:spChg chg="add del mod">
          <ac:chgData name="Anila M A" userId="10aae156-914e-4992-9526-b81c2b99183c" providerId="ADAL" clId="{231368A5-5338-4E42-BE2C-2C4F6F7C4A24}" dt="2023-07-10T07:54:30.897" v="601" actId="6264"/>
          <ac:spMkLst>
            <pc:docMk/>
            <pc:sldMk cId="1020270128" sldId="290"/>
            <ac:spMk id="165" creationId="{AEED7B15-8BD3-DBC5-1A6B-B9B03DF5ECEC}"/>
          </ac:spMkLst>
        </pc:spChg>
        <pc:spChg chg="add del mod">
          <ac:chgData name="Anila M A" userId="10aae156-914e-4992-9526-b81c2b99183c" providerId="ADAL" clId="{231368A5-5338-4E42-BE2C-2C4F6F7C4A24}" dt="2023-07-10T07:54:30.897" v="601" actId="6264"/>
          <ac:spMkLst>
            <pc:docMk/>
            <pc:sldMk cId="1020270128" sldId="290"/>
            <ac:spMk id="166" creationId="{374E0B58-60E6-D234-C9AE-4D6239ED235D}"/>
          </ac:spMkLst>
        </pc:spChg>
        <pc:spChg chg="add del mod">
          <ac:chgData name="Anila M A" userId="10aae156-914e-4992-9526-b81c2b99183c" providerId="ADAL" clId="{231368A5-5338-4E42-BE2C-2C4F6F7C4A24}" dt="2023-07-10T07:54:30.897" v="601" actId="6264"/>
          <ac:spMkLst>
            <pc:docMk/>
            <pc:sldMk cId="1020270128" sldId="290"/>
            <ac:spMk id="167" creationId="{1DA518FA-A4DB-757D-2B2A-517010357CC0}"/>
          </ac:spMkLst>
        </pc:spChg>
        <pc:spChg chg="add del mod">
          <ac:chgData name="Anila M A" userId="10aae156-914e-4992-9526-b81c2b99183c" providerId="ADAL" clId="{231368A5-5338-4E42-BE2C-2C4F6F7C4A24}" dt="2023-07-10T07:54:30.897" v="601" actId="6264"/>
          <ac:spMkLst>
            <pc:docMk/>
            <pc:sldMk cId="1020270128" sldId="290"/>
            <ac:spMk id="168" creationId="{591F34C6-800F-C0DE-CFF6-EABF6CCAA117}"/>
          </ac:spMkLst>
        </pc:spChg>
        <pc:spChg chg="add del mod">
          <ac:chgData name="Anila M A" userId="10aae156-914e-4992-9526-b81c2b99183c" providerId="ADAL" clId="{231368A5-5338-4E42-BE2C-2C4F6F7C4A24}" dt="2023-07-10T07:54:30.897" v="601" actId="6264"/>
          <ac:spMkLst>
            <pc:docMk/>
            <pc:sldMk cId="1020270128" sldId="290"/>
            <ac:spMk id="169" creationId="{E1EF175B-5F31-802E-2ABF-0178747E6DD1}"/>
          </ac:spMkLst>
        </pc:spChg>
        <pc:spChg chg="add del mod">
          <ac:chgData name="Anila M A" userId="10aae156-914e-4992-9526-b81c2b99183c" providerId="ADAL" clId="{231368A5-5338-4E42-BE2C-2C4F6F7C4A24}" dt="2023-07-10T07:54:30.897" v="601" actId="6264"/>
          <ac:spMkLst>
            <pc:docMk/>
            <pc:sldMk cId="1020270128" sldId="290"/>
            <ac:spMk id="170" creationId="{4BB95DFD-059E-7C72-D41F-DFFE8C3E6274}"/>
          </ac:spMkLst>
        </pc:spChg>
        <pc:spChg chg="add del mod">
          <ac:chgData name="Anila M A" userId="10aae156-914e-4992-9526-b81c2b99183c" providerId="ADAL" clId="{231368A5-5338-4E42-BE2C-2C4F6F7C4A24}" dt="2023-07-10T07:54:30.897" v="601" actId="6264"/>
          <ac:spMkLst>
            <pc:docMk/>
            <pc:sldMk cId="1020270128" sldId="290"/>
            <ac:spMk id="171" creationId="{1DEFBCB4-353B-90BB-FC60-9834E1DA50CA}"/>
          </ac:spMkLst>
        </pc:spChg>
        <pc:spChg chg="add del mod">
          <ac:chgData name="Anila M A" userId="10aae156-914e-4992-9526-b81c2b99183c" providerId="ADAL" clId="{231368A5-5338-4E42-BE2C-2C4F6F7C4A24}" dt="2023-07-10T07:54:41.949" v="608" actId="21"/>
          <ac:spMkLst>
            <pc:docMk/>
            <pc:sldMk cId="1020270128" sldId="290"/>
            <ac:spMk id="172" creationId="{5196AA4C-A11F-2C01-4BFD-E9D3B09A4AD5}"/>
          </ac:spMkLst>
        </pc:spChg>
        <pc:spChg chg="add del mod">
          <ac:chgData name="Anila M A" userId="10aae156-914e-4992-9526-b81c2b99183c" providerId="ADAL" clId="{231368A5-5338-4E42-BE2C-2C4F6F7C4A24}" dt="2023-07-10T07:54:48.245" v="610" actId="6264"/>
          <ac:spMkLst>
            <pc:docMk/>
            <pc:sldMk cId="1020270128" sldId="290"/>
            <ac:spMk id="173" creationId="{010249E1-B2D8-8B98-3405-62EB9431CB0D}"/>
          </ac:spMkLst>
        </pc:spChg>
        <pc:spChg chg="add del mod">
          <ac:chgData name="Anila M A" userId="10aae156-914e-4992-9526-b81c2b99183c" providerId="ADAL" clId="{231368A5-5338-4E42-BE2C-2C4F6F7C4A24}" dt="2023-07-10T07:54:48.245" v="610" actId="6264"/>
          <ac:spMkLst>
            <pc:docMk/>
            <pc:sldMk cId="1020270128" sldId="290"/>
            <ac:spMk id="174" creationId="{8BB0077E-62A7-A6AF-ADDC-11B49F89CBEB}"/>
          </ac:spMkLst>
        </pc:spChg>
        <pc:spChg chg="add del mod">
          <ac:chgData name="Anila M A" userId="10aae156-914e-4992-9526-b81c2b99183c" providerId="ADAL" clId="{231368A5-5338-4E42-BE2C-2C4F6F7C4A24}" dt="2023-07-10T07:54:48.245" v="610" actId="6264"/>
          <ac:spMkLst>
            <pc:docMk/>
            <pc:sldMk cId="1020270128" sldId="290"/>
            <ac:spMk id="175" creationId="{A9706A87-6436-C6E2-3C35-370CD0F30550}"/>
          </ac:spMkLst>
        </pc:spChg>
        <pc:spChg chg="add del mod">
          <ac:chgData name="Anila M A" userId="10aae156-914e-4992-9526-b81c2b99183c" providerId="ADAL" clId="{231368A5-5338-4E42-BE2C-2C4F6F7C4A24}" dt="2023-07-10T07:54:48.245" v="610" actId="6264"/>
          <ac:spMkLst>
            <pc:docMk/>
            <pc:sldMk cId="1020270128" sldId="290"/>
            <ac:spMk id="176" creationId="{0A6B045F-AF9E-6543-E565-AF2CC6A0E27A}"/>
          </ac:spMkLst>
        </pc:spChg>
        <pc:spChg chg="add del mod">
          <ac:chgData name="Anila M A" userId="10aae156-914e-4992-9526-b81c2b99183c" providerId="ADAL" clId="{231368A5-5338-4E42-BE2C-2C4F6F7C4A24}" dt="2023-07-10T07:54:48.245" v="610" actId="6264"/>
          <ac:spMkLst>
            <pc:docMk/>
            <pc:sldMk cId="1020270128" sldId="290"/>
            <ac:spMk id="177" creationId="{6C79CF52-760B-0B54-0C95-DFE26A76480F}"/>
          </ac:spMkLst>
        </pc:spChg>
        <pc:spChg chg="add del mod">
          <ac:chgData name="Anila M A" userId="10aae156-914e-4992-9526-b81c2b99183c" providerId="ADAL" clId="{231368A5-5338-4E42-BE2C-2C4F6F7C4A24}" dt="2023-07-10T07:54:48.245" v="610" actId="6264"/>
          <ac:spMkLst>
            <pc:docMk/>
            <pc:sldMk cId="1020270128" sldId="290"/>
            <ac:spMk id="178" creationId="{9BE8FEE4-C6C1-B62A-CF3E-E5C16E5C3B7E}"/>
          </ac:spMkLst>
        </pc:spChg>
        <pc:spChg chg="add del mod">
          <ac:chgData name="Anila M A" userId="10aae156-914e-4992-9526-b81c2b99183c" providerId="ADAL" clId="{231368A5-5338-4E42-BE2C-2C4F6F7C4A24}" dt="2023-07-10T07:54:48.245" v="610" actId="6264"/>
          <ac:spMkLst>
            <pc:docMk/>
            <pc:sldMk cId="1020270128" sldId="290"/>
            <ac:spMk id="179" creationId="{96B2AD7F-8D62-837B-6403-8FA6CCEACF0E}"/>
          </ac:spMkLst>
        </pc:spChg>
        <pc:spChg chg="add del mod">
          <ac:chgData name="Anila M A" userId="10aae156-914e-4992-9526-b81c2b99183c" providerId="ADAL" clId="{231368A5-5338-4E42-BE2C-2C4F6F7C4A24}" dt="2023-07-10T07:54:48.245" v="610" actId="6264"/>
          <ac:spMkLst>
            <pc:docMk/>
            <pc:sldMk cId="1020270128" sldId="290"/>
            <ac:spMk id="180" creationId="{24B71936-AA7B-CBB1-B8CA-CB434C56E344}"/>
          </ac:spMkLst>
        </pc:spChg>
        <pc:spChg chg="add del mod">
          <ac:chgData name="Anila M A" userId="10aae156-914e-4992-9526-b81c2b99183c" providerId="ADAL" clId="{231368A5-5338-4E42-BE2C-2C4F6F7C4A24}" dt="2023-07-10T07:54:48.245" v="610" actId="6264"/>
          <ac:spMkLst>
            <pc:docMk/>
            <pc:sldMk cId="1020270128" sldId="290"/>
            <ac:spMk id="181" creationId="{41455F5E-C43F-6EE9-8106-6B81772991C0}"/>
          </ac:spMkLst>
        </pc:spChg>
        <pc:spChg chg="add del mod">
          <ac:chgData name="Anila M A" userId="10aae156-914e-4992-9526-b81c2b99183c" providerId="ADAL" clId="{231368A5-5338-4E42-BE2C-2C4F6F7C4A24}" dt="2023-07-10T07:54:48.245" v="610" actId="6264"/>
          <ac:spMkLst>
            <pc:docMk/>
            <pc:sldMk cId="1020270128" sldId="290"/>
            <ac:spMk id="182" creationId="{8528CE53-6DA6-0105-7B97-50E344F94A2F}"/>
          </ac:spMkLst>
        </pc:spChg>
        <pc:spChg chg="add del mod">
          <ac:chgData name="Anila M A" userId="10aae156-914e-4992-9526-b81c2b99183c" providerId="ADAL" clId="{231368A5-5338-4E42-BE2C-2C4F6F7C4A24}" dt="2023-07-10T07:54:48.245" v="610" actId="6264"/>
          <ac:spMkLst>
            <pc:docMk/>
            <pc:sldMk cId="1020270128" sldId="290"/>
            <ac:spMk id="183" creationId="{48A864BF-0670-5A3E-29FF-9E1DF412EC88}"/>
          </ac:spMkLst>
        </pc:spChg>
        <pc:spChg chg="add del mod">
          <ac:chgData name="Anila M A" userId="10aae156-914e-4992-9526-b81c2b99183c" providerId="ADAL" clId="{231368A5-5338-4E42-BE2C-2C4F6F7C4A24}" dt="2023-07-10T07:54:48.245" v="610" actId="6264"/>
          <ac:spMkLst>
            <pc:docMk/>
            <pc:sldMk cId="1020270128" sldId="290"/>
            <ac:spMk id="184" creationId="{E78E92C8-6834-68E3-70EE-48CFBA637C9E}"/>
          </ac:spMkLst>
        </pc:spChg>
        <pc:spChg chg="add del mod">
          <ac:chgData name="Anila M A" userId="10aae156-914e-4992-9526-b81c2b99183c" providerId="ADAL" clId="{231368A5-5338-4E42-BE2C-2C4F6F7C4A24}" dt="2023-07-10T07:54:48.245" v="610" actId="6264"/>
          <ac:spMkLst>
            <pc:docMk/>
            <pc:sldMk cId="1020270128" sldId="290"/>
            <ac:spMk id="185" creationId="{22CF2FF1-C575-E0B5-D948-E283C7A7C92A}"/>
          </ac:spMkLst>
        </pc:spChg>
        <pc:spChg chg="add del mod">
          <ac:chgData name="Anila M A" userId="10aae156-914e-4992-9526-b81c2b99183c" providerId="ADAL" clId="{231368A5-5338-4E42-BE2C-2C4F6F7C4A24}" dt="2023-07-10T07:56:00.146" v="642" actId="6264"/>
          <ac:spMkLst>
            <pc:docMk/>
            <pc:sldMk cId="1020270128" sldId="290"/>
            <ac:spMk id="186" creationId="{093DA651-EA74-529B-2817-12ECC3C625D2}"/>
          </ac:spMkLst>
        </pc:spChg>
        <pc:spChg chg="add del mod">
          <ac:chgData name="Anila M A" userId="10aae156-914e-4992-9526-b81c2b99183c" providerId="ADAL" clId="{231368A5-5338-4E42-BE2C-2C4F6F7C4A24}" dt="2023-07-10T07:56:00.146" v="642" actId="6264"/>
          <ac:spMkLst>
            <pc:docMk/>
            <pc:sldMk cId="1020270128" sldId="290"/>
            <ac:spMk id="187" creationId="{613A54E4-C500-F69E-2FB2-EFB501ACF3D4}"/>
          </ac:spMkLst>
        </pc:spChg>
        <pc:spChg chg="add del mod">
          <ac:chgData name="Anila M A" userId="10aae156-914e-4992-9526-b81c2b99183c" providerId="ADAL" clId="{231368A5-5338-4E42-BE2C-2C4F6F7C4A24}" dt="2023-07-10T07:56:00.146" v="642" actId="6264"/>
          <ac:spMkLst>
            <pc:docMk/>
            <pc:sldMk cId="1020270128" sldId="290"/>
            <ac:spMk id="188" creationId="{047A732B-8954-D605-3780-72C63049471B}"/>
          </ac:spMkLst>
        </pc:spChg>
        <pc:spChg chg="add del mod">
          <ac:chgData name="Anila M A" userId="10aae156-914e-4992-9526-b81c2b99183c" providerId="ADAL" clId="{231368A5-5338-4E42-BE2C-2C4F6F7C4A24}" dt="2023-07-10T07:56:00.146" v="642" actId="6264"/>
          <ac:spMkLst>
            <pc:docMk/>
            <pc:sldMk cId="1020270128" sldId="290"/>
            <ac:spMk id="189" creationId="{53A509A6-D6C1-C618-8866-8A53FDC619AB}"/>
          </ac:spMkLst>
        </pc:spChg>
        <pc:spChg chg="add del mod">
          <ac:chgData name="Anila M A" userId="10aae156-914e-4992-9526-b81c2b99183c" providerId="ADAL" clId="{231368A5-5338-4E42-BE2C-2C4F6F7C4A24}" dt="2023-07-10T07:56:00.146" v="642" actId="6264"/>
          <ac:spMkLst>
            <pc:docMk/>
            <pc:sldMk cId="1020270128" sldId="290"/>
            <ac:spMk id="190" creationId="{A0000440-860F-C1AC-CA2D-2EBEFD0453A9}"/>
          </ac:spMkLst>
        </pc:spChg>
        <pc:spChg chg="add del mod">
          <ac:chgData name="Anila M A" userId="10aae156-914e-4992-9526-b81c2b99183c" providerId="ADAL" clId="{231368A5-5338-4E42-BE2C-2C4F6F7C4A24}" dt="2023-07-10T07:56:00.146" v="642" actId="6264"/>
          <ac:spMkLst>
            <pc:docMk/>
            <pc:sldMk cId="1020270128" sldId="290"/>
            <ac:spMk id="191" creationId="{4ED7D276-68FB-46E5-A6A6-E6394B6460FA}"/>
          </ac:spMkLst>
        </pc:spChg>
        <pc:spChg chg="add del mod">
          <ac:chgData name="Anila M A" userId="10aae156-914e-4992-9526-b81c2b99183c" providerId="ADAL" clId="{231368A5-5338-4E42-BE2C-2C4F6F7C4A24}" dt="2023-07-10T07:56:00.146" v="642" actId="6264"/>
          <ac:spMkLst>
            <pc:docMk/>
            <pc:sldMk cId="1020270128" sldId="290"/>
            <ac:spMk id="192" creationId="{1644FF72-EAC6-BFDB-1AFA-6C0819D3744E}"/>
          </ac:spMkLst>
        </pc:spChg>
        <pc:spChg chg="add del mod">
          <ac:chgData name="Anila M A" userId="10aae156-914e-4992-9526-b81c2b99183c" providerId="ADAL" clId="{231368A5-5338-4E42-BE2C-2C4F6F7C4A24}" dt="2023-07-10T07:56:00.146" v="642" actId="6264"/>
          <ac:spMkLst>
            <pc:docMk/>
            <pc:sldMk cId="1020270128" sldId="290"/>
            <ac:spMk id="193" creationId="{E665FEEE-81DE-E4AC-D7F8-108D3EDC4CF0}"/>
          </ac:spMkLst>
        </pc:spChg>
        <pc:spChg chg="add del mod">
          <ac:chgData name="Anila M A" userId="10aae156-914e-4992-9526-b81c2b99183c" providerId="ADAL" clId="{231368A5-5338-4E42-BE2C-2C4F6F7C4A24}" dt="2023-07-10T07:56:00.146" v="642" actId="6264"/>
          <ac:spMkLst>
            <pc:docMk/>
            <pc:sldMk cId="1020270128" sldId="290"/>
            <ac:spMk id="194" creationId="{9BDE0930-0A16-62D1-50CF-FEDB6745B4FC}"/>
          </ac:spMkLst>
        </pc:spChg>
        <pc:spChg chg="add del mod">
          <ac:chgData name="Anila M A" userId="10aae156-914e-4992-9526-b81c2b99183c" providerId="ADAL" clId="{231368A5-5338-4E42-BE2C-2C4F6F7C4A24}" dt="2023-07-10T07:56:00.146" v="642" actId="6264"/>
          <ac:spMkLst>
            <pc:docMk/>
            <pc:sldMk cId="1020270128" sldId="290"/>
            <ac:spMk id="195" creationId="{C5610A6C-1778-BB04-5C44-5F25DB8005FB}"/>
          </ac:spMkLst>
        </pc:spChg>
        <pc:spChg chg="add del mod">
          <ac:chgData name="Anila M A" userId="10aae156-914e-4992-9526-b81c2b99183c" providerId="ADAL" clId="{231368A5-5338-4E42-BE2C-2C4F6F7C4A24}" dt="2023-07-10T07:56:00.146" v="642" actId="6264"/>
          <ac:spMkLst>
            <pc:docMk/>
            <pc:sldMk cId="1020270128" sldId="290"/>
            <ac:spMk id="196" creationId="{9509261E-2275-4378-DA71-5A7A42A34A24}"/>
          </ac:spMkLst>
        </pc:spChg>
        <pc:spChg chg="add del mod">
          <ac:chgData name="Anila M A" userId="10aae156-914e-4992-9526-b81c2b99183c" providerId="ADAL" clId="{231368A5-5338-4E42-BE2C-2C4F6F7C4A24}" dt="2023-07-10T07:56:00.146" v="642" actId="6264"/>
          <ac:spMkLst>
            <pc:docMk/>
            <pc:sldMk cId="1020270128" sldId="290"/>
            <ac:spMk id="197" creationId="{CB2222F4-BE9D-F25F-22CF-8FB10C67D907}"/>
          </ac:spMkLst>
        </pc:spChg>
        <pc:spChg chg="add del mod">
          <ac:chgData name="Anila M A" userId="10aae156-914e-4992-9526-b81c2b99183c" providerId="ADAL" clId="{231368A5-5338-4E42-BE2C-2C4F6F7C4A24}" dt="2023-07-10T07:56:00.146" v="642" actId="6264"/>
          <ac:spMkLst>
            <pc:docMk/>
            <pc:sldMk cId="1020270128" sldId="290"/>
            <ac:spMk id="198" creationId="{90D5A959-CE7A-0009-1490-A4FF0B48382D}"/>
          </ac:spMkLst>
        </pc:spChg>
        <pc:spChg chg="add del mod">
          <ac:chgData name="Anila M A" userId="10aae156-914e-4992-9526-b81c2b99183c" providerId="ADAL" clId="{231368A5-5338-4E42-BE2C-2C4F6F7C4A24}" dt="2023-07-10T07:56:21.063" v="644" actId="6264"/>
          <ac:spMkLst>
            <pc:docMk/>
            <pc:sldMk cId="1020270128" sldId="290"/>
            <ac:spMk id="199" creationId="{AADBB6DF-1C2C-D2D0-829C-5DEBF888A284}"/>
          </ac:spMkLst>
        </pc:spChg>
        <pc:spChg chg="add del mod">
          <ac:chgData name="Anila M A" userId="10aae156-914e-4992-9526-b81c2b99183c" providerId="ADAL" clId="{231368A5-5338-4E42-BE2C-2C4F6F7C4A24}" dt="2023-07-10T07:56:21.063" v="644" actId="6264"/>
          <ac:spMkLst>
            <pc:docMk/>
            <pc:sldMk cId="1020270128" sldId="290"/>
            <ac:spMk id="200" creationId="{D8FB8C55-08A7-BB48-F371-8A22E31A46F6}"/>
          </ac:spMkLst>
        </pc:spChg>
        <pc:spChg chg="add del mod">
          <ac:chgData name="Anila M A" userId="10aae156-914e-4992-9526-b81c2b99183c" providerId="ADAL" clId="{231368A5-5338-4E42-BE2C-2C4F6F7C4A24}" dt="2023-07-10T07:56:21.063" v="644" actId="6264"/>
          <ac:spMkLst>
            <pc:docMk/>
            <pc:sldMk cId="1020270128" sldId="290"/>
            <ac:spMk id="201" creationId="{1EB3767E-A049-8510-1A9D-4CAD3F162587}"/>
          </ac:spMkLst>
        </pc:spChg>
        <pc:spChg chg="add del mod">
          <ac:chgData name="Anila M A" userId="10aae156-914e-4992-9526-b81c2b99183c" providerId="ADAL" clId="{231368A5-5338-4E42-BE2C-2C4F6F7C4A24}" dt="2023-07-10T07:56:21.063" v="644" actId="6264"/>
          <ac:spMkLst>
            <pc:docMk/>
            <pc:sldMk cId="1020270128" sldId="290"/>
            <ac:spMk id="202" creationId="{6DE7D218-D694-5291-A8B2-823CDD66D8FE}"/>
          </ac:spMkLst>
        </pc:spChg>
        <pc:spChg chg="add del mod">
          <ac:chgData name="Anila M A" userId="10aae156-914e-4992-9526-b81c2b99183c" providerId="ADAL" clId="{231368A5-5338-4E42-BE2C-2C4F6F7C4A24}" dt="2023-07-10T07:56:21.063" v="644" actId="6264"/>
          <ac:spMkLst>
            <pc:docMk/>
            <pc:sldMk cId="1020270128" sldId="290"/>
            <ac:spMk id="203" creationId="{A87296AD-E2B4-CD28-D852-7DBF86B6BDDE}"/>
          </ac:spMkLst>
        </pc:spChg>
        <pc:spChg chg="add del mod">
          <ac:chgData name="Anila M A" userId="10aae156-914e-4992-9526-b81c2b99183c" providerId="ADAL" clId="{231368A5-5338-4E42-BE2C-2C4F6F7C4A24}" dt="2023-07-10T07:56:21.063" v="644" actId="6264"/>
          <ac:spMkLst>
            <pc:docMk/>
            <pc:sldMk cId="1020270128" sldId="290"/>
            <ac:spMk id="204" creationId="{BDE73206-9A8C-29BE-5935-348AFEA9B683}"/>
          </ac:spMkLst>
        </pc:spChg>
        <pc:spChg chg="add del mod">
          <ac:chgData name="Anila M A" userId="10aae156-914e-4992-9526-b81c2b99183c" providerId="ADAL" clId="{231368A5-5338-4E42-BE2C-2C4F6F7C4A24}" dt="2023-07-10T07:56:21.063" v="644" actId="6264"/>
          <ac:spMkLst>
            <pc:docMk/>
            <pc:sldMk cId="1020270128" sldId="290"/>
            <ac:spMk id="205" creationId="{FAC5F944-DB9D-5FB5-E376-42D56095774A}"/>
          </ac:spMkLst>
        </pc:spChg>
        <pc:spChg chg="add del mod">
          <ac:chgData name="Anila M A" userId="10aae156-914e-4992-9526-b81c2b99183c" providerId="ADAL" clId="{231368A5-5338-4E42-BE2C-2C4F6F7C4A24}" dt="2023-07-10T07:56:21.063" v="644" actId="6264"/>
          <ac:spMkLst>
            <pc:docMk/>
            <pc:sldMk cId="1020270128" sldId="290"/>
            <ac:spMk id="206" creationId="{1A282C4F-9514-1988-9DE3-98EF24181B37}"/>
          </ac:spMkLst>
        </pc:spChg>
        <pc:spChg chg="add del mod">
          <ac:chgData name="Anila M A" userId="10aae156-914e-4992-9526-b81c2b99183c" providerId="ADAL" clId="{231368A5-5338-4E42-BE2C-2C4F6F7C4A24}" dt="2023-07-10T07:56:21.063" v="644" actId="6264"/>
          <ac:spMkLst>
            <pc:docMk/>
            <pc:sldMk cId="1020270128" sldId="290"/>
            <ac:spMk id="207" creationId="{494E6DE8-935C-355A-6950-76001914D91B}"/>
          </ac:spMkLst>
        </pc:spChg>
        <pc:spChg chg="add del mod">
          <ac:chgData name="Anila M A" userId="10aae156-914e-4992-9526-b81c2b99183c" providerId="ADAL" clId="{231368A5-5338-4E42-BE2C-2C4F6F7C4A24}" dt="2023-07-10T07:56:21.063" v="644" actId="6264"/>
          <ac:spMkLst>
            <pc:docMk/>
            <pc:sldMk cId="1020270128" sldId="290"/>
            <ac:spMk id="208" creationId="{101D1E47-9378-A703-7622-DBA8EE44E5EC}"/>
          </ac:spMkLst>
        </pc:spChg>
        <pc:spChg chg="add del mod">
          <ac:chgData name="Anila M A" userId="10aae156-914e-4992-9526-b81c2b99183c" providerId="ADAL" clId="{231368A5-5338-4E42-BE2C-2C4F6F7C4A24}" dt="2023-07-10T07:56:21.063" v="644" actId="6264"/>
          <ac:spMkLst>
            <pc:docMk/>
            <pc:sldMk cId="1020270128" sldId="290"/>
            <ac:spMk id="209" creationId="{44DA4E1D-6079-F972-AC49-079415BC5215}"/>
          </ac:spMkLst>
        </pc:spChg>
        <pc:spChg chg="add del mod">
          <ac:chgData name="Anila M A" userId="10aae156-914e-4992-9526-b81c2b99183c" providerId="ADAL" clId="{231368A5-5338-4E42-BE2C-2C4F6F7C4A24}" dt="2023-07-10T07:56:21.063" v="644" actId="6264"/>
          <ac:spMkLst>
            <pc:docMk/>
            <pc:sldMk cId="1020270128" sldId="290"/>
            <ac:spMk id="210" creationId="{C85A6319-F748-4632-CAAC-6E267DB26A48}"/>
          </ac:spMkLst>
        </pc:spChg>
        <pc:spChg chg="add del mod">
          <ac:chgData name="Anila M A" userId="10aae156-914e-4992-9526-b81c2b99183c" providerId="ADAL" clId="{231368A5-5338-4E42-BE2C-2C4F6F7C4A24}" dt="2023-07-10T07:56:21.063" v="644" actId="6264"/>
          <ac:spMkLst>
            <pc:docMk/>
            <pc:sldMk cId="1020270128" sldId="290"/>
            <ac:spMk id="211" creationId="{745B5CFF-C503-42F8-58B8-67DF71EAFF81}"/>
          </ac:spMkLst>
        </pc:spChg>
        <pc:spChg chg="add del mod">
          <ac:chgData name="Anila M A" userId="10aae156-914e-4992-9526-b81c2b99183c" providerId="ADAL" clId="{231368A5-5338-4E42-BE2C-2C4F6F7C4A24}" dt="2023-07-10T07:56:23.504" v="645" actId="6264"/>
          <ac:spMkLst>
            <pc:docMk/>
            <pc:sldMk cId="1020270128" sldId="290"/>
            <ac:spMk id="212" creationId="{F41AAF2E-FB67-5ED0-09DA-12D5C0A918FE}"/>
          </ac:spMkLst>
        </pc:spChg>
        <pc:spChg chg="add del mod">
          <ac:chgData name="Anila M A" userId="10aae156-914e-4992-9526-b81c2b99183c" providerId="ADAL" clId="{231368A5-5338-4E42-BE2C-2C4F6F7C4A24}" dt="2023-07-10T07:56:23.504" v="645" actId="6264"/>
          <ac:spMkLst>
            <pc:docMk/>
            <pc:sldMk cId="1020270128" sldId="290"/>
            <ac:spMk id="213" creationId="{03DD0406-51D0-8F63-08D5-B3F3D2840810}"/>
          </ac:spMkLst>
        </pc:spChg>
        <pc:spChg chg="add del mod">
          <ac:chgData name="Anila M A" userId="10aae156-914e-4992-9526-b81c2b99183c" providerId="ADAL" clId="{231368A5-5338-4E42-BE2C-2C4F6F7C4A24}" dt="2023-07-10T07:56:23.504" v="645" actId="6264"/>
          <ac:spMkLst>
            <pc:docMk/>
            <pc:sldMk cId="1020270128" sldId="290"/>
            <ac:spMk id="214" creationId="{1269A5CB-7666-CF79-12FE-FF1841EDBB53}"/>
          </ac:spMkLst>
        </pc:spChg>
        <pc:spChg chg="add del mod">
          <ac:chgData name="Anila M A" userId="10aae156-914e-4992-9526-b81c2b99183c" providerId="ADAL" clId="{231368A5-5338-4E42-BE2C-2C4F6F7C4A24}" dt="2023-07-10T07:56:23.504" v="645" actId="6264"/>
          <ac:spMkLst>
            <pc:docMk/>
            <pc:sldMk cId="1020270128" sldId="290"/>
            <ac:spMk id="215" creationId="{F3F0FC8A-EA81-B80B-87CE-CB85CD5C8C2D}"/>
          </ac:spMkLst>
        </pc:spChg>
        <pc:spChg chg="add del mod">
          <ac:chgData name="Anila M A" userId="10aae156-914e-4992-9526-b81c2b99183c" providerId="ADAL" clId="{231368A5-5338-4E42-BE2C-2C4F6F7C4A24}" dt="2023-07-10T07:56:23.504" v="645" actId="6264"/>
          <ac:spMkLst>
            <pc:docMk/>
            <pc:sldMk cId="1020270128" sldId="290"/>
            <ac:spMk id="216" creationId="{6606C996-5EAB-D634-1E05-FBFB1A46960F}"/>
          </ac:spMkLst>
        </pc:spChg>
        <pc:spChg chg="add del mod">
          <ac:chgData name="Anila M A" userId="10aae156-914e-4992-9526-b81c2b99183c" providerId="ADAL" clId="{231368A5-5338-4E42-BE2C-2C4F6F7C4A24}" dt="2023-07-10T07:56:23.504" v="645" actId="6264"/>
          <ac:spMkLst>
            <pc:docMk/>
            <pc:sldMk cId="1020270128" sldId="290"/>
            <ac:spMk id="217" creationId="{305AA4F1-C9BE-E0F3-57B5-FE036E734398}"/>
          </ac:spMkLst>
        </pc:spChg>
        <pc:spChg chg="add del mod">
          <ac:chgData name="Anila M A" userId="10aae156-914e-4992-9526-b81c2b99183c" providerId="ADAL" clId="{231368A5-5338-4E42-BE2C-2C4F6F7C4A24}" dt="2023-07-10T07:56:23.504" v="645" actId="6264"/>
          <ac:spMkLst>
            <pc:docMk/>
            <pc:sldMk cId="1020270128" sldId="290"/>
            <ac:spMk id="218" creationId="{E8D341A6-2272-D1A3-58AE-6C814DFA1A22}"/>
          </ac:spMkLst>
        </pc:spChg>
        <pc:spChg chg="add del mod">
          <ac:chgData name="Anila M A" userId="10aae156-914e-4992-9526-b81c2b99183c" providerId="ADAL" clId="{231368A5-5338-4E42-BE2C-2C4F6F7C4A24}" dt="2023-07-10T07:56:23.504" v="645" actId="6264"/>
          <ac:spMkLst>
            <pc:docMk/>
            <pc:sldMk cId="1020270128" sldId="290"/>
            <ac:spMk id="219" creationId="{60849721-7C56-DF1F-9266-2373725E0856}"/>
          </ac:spMkLst>
        </pc:spChg>
        <pc:spChg chg="add del mod">
          <ac:chgData name="Anila M A" userId="10aae156-914e-4992-9526-b81c2b99183c" providerId="ADAL" clId="{231368A5-5338-4E42-BE2C-2C4F6F7C4A24}" dt="2023-07-10T07:56:23.504" v="645" actId="6264"/>
          <ac:spMkLst>
            <pc:docMk/>
            <pc:sldMk cId="1020270128" sldId="290"/>
            <ac:spMk id="220" creationId="{C5B9D05C-9E55-1644-AE54-8F3BEED0760B}"/>
          </ac:spMkLst>
        </pc:spChg>
        <pc:spChg chg="add del mod">
          <ac:chgData name="Anila M A" userId="10aae156-914e-4992-9526-b81c2b99183c" providerId="ADAL" clId="{231368A5-5338-4E42-BE2C-2C4F6F7C4A24}" dt="2023-07-10T07:56:23.504" v="645" actId="6264"/>
          <ac:spMkLst>
            <pc:docMk/>
            <pc:sldMk cId="1020270128" sldId="290"/>
            <ac:spMk id="221" creationId="{A99C2624-66BE-D600-C776-A5F0FB43A344}"/>
          </ac:spMkLst>
        </pc:spChg>
        <pc:spChg chg="add del mod">
          <ac:chgData name="Anila M A" userId="10aae156-914e-4992-9526-b81c2b99183c" providerId="ADAL" clId="{231368A5-5338-4E42-BE2C-2C4F6F7C4A24}" dt="2023-07-10T07:56:23.504" v="645" actId="6264"/>
          <ac:spMkLst>
            <pc:docMk/>
            <pc:sldMk cId="1020270128" sldId="290"/>
            <ac:spMk id="222" creationId="{9B940D86-9DB2-1DC3-A274-518515D393C0}"/>
          </ac:spMkLst>
        </pc:spChg>
        <pc:spChg chg="add del mod">
          <ac:chgData name="Anila M A" userId="10aae156-914e-4992-9526-b81c2b99183c" providerId="ADAL" clId="{231368A5-5338-4E42-BE2C-2C4F6F7C4A24}" dt="2023-07-10T07:56:23.504" v="645" actId="6264"/>
          <ac:spMkLst>
            <pc:docMk/>
            <pc:sldMk cId="1020270128" sldId="290"/>
            <ac:spMk id="223" creationId="{0FB79251-5C96-5C58-E659-C1E40EF8F735}"/>
          </ac:spMkLst>
        </pc:spChg>
        <pc:spChg chg="add del mod">
          <ac:chgData name="Anila M A" userId="10aae156-914e-4992-9526-b81c2b99183c" providerId="ADAL" clId="{231368A5-5338-4E42-BE2C-2C4F6F7C4A24}" dt="2023-07-10T07:56:23.504" v="645" actId="6264"/>
          <ac:spMkLst>
            <pc:docMk/>
            <pc:sldMk cId="1020270128" sldId="290"/>
            <ac:spMk id="224" creationId="{E1BECC15-0C3C-C2A7-BC19-20D50129AD30}"/>
          </ac:spMkLst>
        </pc:spChg>
        <pc:spChg chg="add del mo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225" creationId="{D9A0D3B8-C077-512A-78DA-1AE16572ABA2}"/>
          </ac:spMkLst>
        </pc:spChg>
        <pc:spChg chg="add del mo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226" creationId="{D477EBD1-6B35-CC82-D43D-0CFCA447D7BF}"/>
          </ac:spMkLst>
        </pc:spChg>
        <pc:spChg chg="add del mo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227" creationId="{6BA2A1E4-DC8E-6261-629D-C6F8570F8768}"/>
          </ac:spMkLst>
        </pc:spChg>
        <pc:spChg chg="add del mo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228" creationId="{26B95CCA-F215-3EFF-0471-371504F494C6}"/>
          </ac:spMkLst>
        </pc:spChg>
        <pc:spChg chg="add del mo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229" creationId="{672867D4-AE41-76A3-7404-C66CB73FF3E6}"/>
          </ac:spMkLst>
        </pc:spChg>
        <pc:spChg chg="add del mo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230" creationId="{EE6E271E-38EA-A25A-3EC8-E57DBDD23C79}"/>
          </ac:spMkLst>
        </pc:spChg>
        <pc:spChg chg="add del mo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231" creationId="{B109461E-BA1A-1B2B-03D4-7225E4409733}"/>
          </ac:spMkLst>
        </pc:spChg>
        <pc:spChg chg="add del mo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232" creationId="{ED41216B-C3EF-DE52-D748-632C0EF5DB68}"/>
          </ac:spMkLst>
        </pc:spChg>
        <pc:spChg chg="add del mo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233" creationId="{061BAF08-5230-C045-F1A0-1D97453FE0DD}"/>
          </ac:spMkLst>
        </pc:spChg>
        <pc:spChg chg="add del mo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234" creationId="{21D27318-7751-BCC8-1503-73712F55162F}"/>
          </ac:spMkLst>
        </pc:spChg>
        <pc:spChg chg="add del mo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235" creationId="{536DA766-C0F7-2FD1-DBDE-AC97C2945DE8}"/>
          </ac:spMkLst>
        </pc:spChg>
        <pc:spChg chg="add del mo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236" creationId="{7A96BE50-64C6-CD15-BFCD-CC512F246B1C}"/>
          </ac:spMkLst>
        </pc:spChg>
        <pc:spChg chg="add del mod">
          <ac:chgData name="Anila M A" userId="10aae156-914e-4992-9526-b81c2b99183c" providerId="ADAL" clId="{231368A5-5338-4E42-BE2C-2C4F6F7C4A24}" dt="2023-07-10T07:56:26.363" v="646" actId="6264"/>
          <ac:spMkLst>
            <pc:docMk/>
            <pc:sldMk cId="1020270128" sldId="290"/>
            <ac:spMk id="237" creationId="{786A2253-A3D6-B427-E77B-5B583AAD65DD}"/>
          </ac:spMkLst>
        </pc:spChg>
        <pc:graphicFrameChg chg="mod">
          <ac:chgData name="Anila M A" userId="10aae156-914e-4992-9526-b81c2b99183c" providerId="ADAL" clId="{231368A5-5338-4E42-BE2C-2C4F6F7C4A24}" dt="2023-07-10T06:55:59.520" v="491" actId="1035"/>
          <ac:graphicFrameMkLst>
            <pc:docMk/>
            <pc:sldMk cId="1020270128" sldId="290"/>
            <ac:graphicFrameMk id="12" creationId="{95142397-A8AA-3FEE-E5F8-0A3200FEFCAC}"/>
          </ac:graphicFrameMkLst>
        </pc:graphicFrameChg>
        <pc:picChg chg="mod ord modCrop">
          <ac:chgData name="Anila M A" userId="10aae156-914e-4992-9526-b81c2b99183c" providerId="ADAL" clId="{231368A5-5338-4E42-BE2C-2C4F6F7C4A24}" dt="2023-07-13T09:36:08.251" v="1263" actId="18131"/>
          <ac:picMkLst>
            <pc:docMk/>
            <pc:sldMk cId="1020270128" sldId="290"/>
            <ac:picMk id="14" creationId="{39D52EF6-2DD0-F616-8077-655A03EA2BCC}"/>
          </ac:picMkLst>
        </pc:picChg>
      </pc:sldChg>
      <pc:sldChg chg="addSp delSp modSp mod chgLayout">
        <pc:chgData name="Anila M A" userId="10aae156-914e-4992-9526-b81c2b99183c" providerId="ADAL" clId="{231368A5-5338-4E42-BE2C-2C4F6F7C4A24}" dt="2023-07-13T09:35:29.932" v="1248" actId="207"/>
        <pc:sldMkLst>
          <pc:docMk/>
          <pc:sldMk cId="309379164" sldId="291"/>
        </pc:sldMkLst>
        <pc:spChg chg="mod ord">
          <ac:chgData name="Anila M A" userId="10aae156-914e-4992-9526-b81c2b99183c" providerId="ADAL" clId="{231368A5-5338-4E42-BE2C-2C4F6F7C4A24}" dt="2023-07-10T07:50:45.698" v="569" actId="6264"/>
          <ac:spMkLst>
            <pc:docMk/>
            <pc:sldMk cId="309379164" sldId="291"/>
            <ac:spMk id="2" creationId="{B03917A4-018E-F348-E12C-55E0780FF0E6}"/>
          </ac:spMkLst>
        </pc:spChg>
        <pc:spChg chg="mod ord">
          <ac:chgData name="Anila M A" userId="10aae156-914e-4992-9526-b81c2b99183c" providerId="ADAL" clId="{231368A5-5338-4E42-BE2C-2C4F6F7C4A24}" dt="2023-07-13T09:35:29.932" v="1248" actId="207"/>
          <ac:spMkLst>
            <pc:docMk/>
            <pc:sldMk cId="309379164" sldId="291"/>
            <ac:spMk id="3" creationId="{B21C59E3-C7A0-D73F-0A3A-C7166BBC6324}"/>
          </ac:spMkLst>
        </pc:spChg>
        <pc:spChg chg="add del mod">
          <ac:chgData name="Anila M A" userId="10aae156-914e-4992-9526-b81c2b99183c" providerId="ADAL" clId="{231368A5-5338-4E42-BE2C-2C4F6F7C4A24}" dt="2023-07-10T07:50:45.698" v="569" actId="6264"/>
          <ac:spMkLst>
            <pc:docMk/>
            <pc:sldMk cId="309379164" sldId="291"/>
            <ac:spMk id="4" creationId="{AD400CBF-9E5F-AA62-BF8B-D8F4397E948F}"/>
          </ac:spMkLst>
        </pc:spChg>
        <pc:spChg chg="add del mod">
          <ac:chgData name="Anila M A" userId="10aae156-914e-4992-9526-b81c2b99183c" providerId="ADAL" clId="{231368A5-5338-4E42-BE2C-2C4F6F7C4A24}" dt="2023-07-06T13:26:00.662" v="49" actId="6264"/>
          <ac:spMkLst>
            <pc:docMk/>
            <pc:sldMk cId="309379164" sldId="291"/>
            <ac:spMk id="4" creationId="{BB7DF368-99D6-BC19-DA4C-0BCD9531CA3F}"/>
          </ac:spMkLst>
        </pc:spChg>
        <pc:spChg chg="add del mod">
          <ac:chgData name="Anila M A" userId="10aae156-914e-4992-9526-b81c2b99183c" providerId="ADAL" clId="{231368A5-5338-4E42-BE2C-2C4F6F7C4A24}" dt="2023-07-10T07:50:45.698" v="569" actId="6264"/>
          <ac:spMkLst>
            <pc:docMk/>
            <pc:sldMk cId="309379164" sldId="291"/>
            <ac:spMk id="5" creationId="{15461ED4-9C17-FCA7-8D99-A90C1C417D01}"/>
          </ac:spMkLst>
        </pc:spChg>
        <pc:spChg chg="add del mod">
          <ac:chgData name="Anila M A" userId="10aae156-914e-4992-9526-b81c2b99183c" providerId="ADAL" clId="{231368A5-5338-4E42-BE2C-2C4F6F7C4A24}" dt="2023-07-06T13:26:00.662" v="49" actId="6264"/>
          <ac:spMkLst>
            <pc:docMk/>
            <pc:sldMk cId="309379164" sldId="291"/>
            <ac:spMk id="5" creationId="{E4E604D8-C914-6B60-E055-37ADDE4E881F}"/>
          </ac:spMkLst>
        </pc:spChg>
        <pc:picChg chg="mod ord modCrop">
          <ac:chgData name="Anila M A" userId="10aae156-914e-4992-9526-b81c2b99183c" providerId="ADAL" clId="{231368A5-5338-4E42-BE2C-2C4F6F7C4A24}" dt="2023-07-10T07:50:45.698" v="569" actId="6264"/>
          <ac:picMkLst>
            <pc:docMk/>
            <pc:sldMk cId="309379164" sldId="291"/>
            <ac:picMk id="10" creationId="{E6DA2405-90B8-E744-5845-71B0C6A06614}"/>
          </ac:picMkLst>
        </pc:picChg>
      </pc:sldChg>
      <pc:sldChg chg="modSp mod">
        <pc:chgData name="Anila M A" userId="10aae156-914e-4992-9526-b81c2b99183c" providerId="ADAL" clId="{231368A5-5338-4E42-BE2C-2C4F6F7C4A24}" dt="2023-07-13T09:34:12.572" v="1243" actId="207"/>
        <pc:sldMkLst>
          <pc:docMk/>
          <pc:sldMk cId="567929999" sldId="292"/>
        </pc:sldMkLst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567929999" sldId="292"/>
            <ac:spMk id="7" creationId="{2D72943D-C194-AC1C-7EC0-49A9C728E4A2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567929999" sldId="292"/>
            <ac:spMk id="8" creationId="{1201F619-D19F-AB97-BB1F-C40867BBBF40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567929999" sldId="292"/>
            <ac:spMk id="14" creationId="{982824A9-F78A-CC08-F413-02B9380B6373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567929999" sldId="292"/>
            <ac:spMk id="15" creationId="{985F02A5-2119-6E7B-D0BC-218CC7DAECAB}"/>
          </ac:spMkLst>
        </pc:spChg>
        <pc:spChg chg="mod ord">
          <ac:chgData name="Anila M A" userId="10aae156-914e-4992-9526-b81c2b99183c" providerId="ADAL" clId="{231368A5-5338-4E42-BE2C-2C4F6F7C4A24}" dt="2023-07-06T13:26:17.775" v="53" actId="166"/>
          <ac:spMkLst>
            <pc:docMk/>
            <pc:sldMk cId="567929999" sldId="292"/>
            <ac:spMk id="19" creationId="{BF5D6480-E903-339B-3EA4-BDF0F7F8EAD8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567929999" sldId="292"/>
            <ac:spMk id="20" creationId="{77CDC9D0-3744-8A99-C9F8-23B5295A361D}"/>
          </ac:spMkLst>
        </pc:spChg>
        <pc:spChg chg="mod">
          <ac:chgData name="Anila M A" userId="10aae156-914e-4992-9526-b81c2b99183c" providerId="ADAL" clId="{231368A5-5338-4E42-BE2C-2C4F6F7C4A24}" dt="2023-07-06T13:24:42.242" v="29" actId="27636"/>
          <ac:spMkLst>
            <pc:docMk/>
            <pc:sldMk cId="567929999" sldId="292"/>
            <ac:spMk id="21" creationId="{6A9C9016-21EC-2589-F7F8-F5520D8B7205}"/>
          </ac:spMkLst>
        </pc:spChg>
        <pc:spChg chg="mod">
          <ac:chgData name="Anila M A" userId="10aae156-914e-4992-9526-b81c2b99183c" providerId="ADAL" clId="{231368A5-5338-4E42-BE2C-2C4F6F7C4A24}" dt="2023-07-10T07:52:08.607" v="575" actId="27636"/>
          <ac:spMkLst>
            <pc:docMk/>
            <pc:sldMk cId="567929999" sldId="292"/>
            <ac:spMk id="25" creationId="{F167E2EF-A15D-8758-905C-25DAE95C9E34}"/>
          </ac:spMkLst>
        </pc:spChg>
        <pc:spChg chg="mod ord">
          <ac:chgData name="Anila M A" userId="10aae156-914e-4992-9526-b81c2b99183c" providerId="ADAL" clId="{231368A5-5338-4E42-BE2C-2C4F6F7C4A24}" dt="2023-07-06T13:26:17.775" v="53" actId="166"/>
          <ac:spMkLst>
            <pc:docMk/>
            <pc:sldMk cId="567929999" sldId="292"/>
            <ac:spMk id="26" creationId="{AA2CFBEF-1A60-F57D-A503-DAD6685AB488}"/>
          </ac:spMkLst>
        </pc:spChg>
        <pc:spChg chg="mod">
          <ac:chgData name="Anila M A" userId="10aae156-914e-4992-9526-b81c2b99183c" providerId="ADAL" clId="{231368A5-5338-4E42-BE2C-2C4F6F7C4A24}" dt="2023-07-10T07:52:08.622" v="576" actId="27636"/>
          <ac:spMkLst>
            <pc:docMk/>
            <pc:sldMk cId="567929999" sldId="292"/>
            <ac:spMk id="27" creationId="{54F618EE-F9AE-A139-C1AF-49D226C930A0}"/>
          </ac:spMkLst>
        </pc:spChg>
        <pc:spChg chg="mod">
          <ac:chgData name="Anila M A" userId="10aae156-914e-4992-9526-b81c2b99183c" providerId="ADAL" clId="{231368A5-5338-4E42-BE2C-2C4F6F7C4A24}" dt="2023-07-13T09:34:12.572" v="1243" actId="207"/>
          <ac:spMkLst>
            <pc:docMk/>
            <pc:sldMk cId="567929999" sldId="292"/>
            <ac:spMk id="28" creationId="{7750D16B-7C52-9D4D-91E1-C3D85065DDF0}"/>
          </ac:spMkLst>
        </pc:spChg>
        <pc:spChg chg="mod ord">
          <ac:chgData name="Anila M A" userId="10aae156-914e-4992-9526-b81c2b99183c" providerId="ADAL" clId="{231368A5-5338-4E42-BE2C-2C4F6F7C4A24}" dt="2023-07-13T09:34:04.844" v="1241" actId="207"/>
          <ac:spMkLst>
            <pc:docMk/>
            <pc:sldMk cId="567929999" sldId="292"/>
            <ac:spMk id="29" creationId="{9291A10E-D934-0BD1-C658-2B22555FC6CF}"/>
          </ac:spMkLst>
        </pc:spChg>
        <pc:spChg chg="mod">
          <ac:chgData name="Anila M A" userId="10aae156-914e-4992-9526-b81c2b99183c" providerId="ADAL" clId="{231368A5-5338-4E42-BE2C-2C4F6F7C4A24}" dt="2023-07-13T09:33:59.396" v="1240" actId="207"/>
          <ac:spMkLst>
            <pc:docMk/>
            <pc:sldMk cId="567929999" sldId="292"/>
            <ac:spMk id="30" creationId="{0714466F-CF8B-E522-2186-F2F1AC1DA60B}"/>
          </ac:spMkLst>
        </pc:spChg>
        <pc:spChg chg="mod">
          <ac:chgData name="Anila M A" userId="10aae156-914e-4992-9526-b81c2b99183c" providerId="ADAL" clId="{231368A5-5338-4E42-BE2C-2C4F6F7C4A24}" dt="2023-07-13T09:33:51.580" v="1239" actId="207"/>
          <ac:spMkLst>
            <pc:docMk/>
            <pc:sldMk cId="567929999" sldId="292"/>
            <ac:spMk id="31" creationId="{071A6233-E66A-EAF5-284D-0C51784ED83A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567929999" sldId="292"/>
            <ac:spMk id="32" creationId="{7FB63DBA-2E55-0FEE-D9E9-6DE2D2A57394}"/>
          </ac:spMkLst>
        </pc:spChg>
        <pc:spChg chg="mod ord">
          <ac:chgData name="Anila M A" userId="10aae156-914e-4992-9526-b81c2b99183c" providerId="ADAL" clId="{231368A5-5338-4E42-BE2C-2C4F6F7C4A24}" dt="2023-07-06T13:26:17.775" v="53" actId="166"/>
          <ac:spMkLst>
            <pc:docMk/>
            <pc:sldMk cId="567929999" sldId="292"/>
            <ac:spMk id="33" creationId="{DF3970C1-D673-BBD4-6114-FFD18CBAB2BF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567929999" sldId="292"/>
            <ac:spMk id="34" creationId="{E361E5F2-3FC6-C800-DB5C-A8F0F25BC37F}"/>
          </ac:spMkLst>
        </pc:spChg>
      </pc:sldChg>
      <pc:sldChg chg="addSp delSp modSp mod chgLayout">
        <pc:chgData name="Anila M A" userId="10aae156-914e-4992-9526-b81c2b99183c" providerId="ADAL" clId="{231368A5-5338-4E42-BE2C-2C4F6F7C4A24}" dt="2023-07-10T08:01:10.602" v="684" actId="6264"/>
        <pc:sldMkLst>
          <pc:docMk/>
          <pc:sldMk cId="1276576484" sldId="293"/>
        </pc:sldMkLst>
        <pc:spChg chg="add del mod">
          <ac:chgData name="Anila M A" userId="10aae156-914e-4992-9526-b81c2b99183c" providerId="ADAL" clId="{231368A5-5338-4E42-BE2C-2C4F6F7C4A24}" dt="2023-07-10T07:59:53.238" v="671" actId="6264"/>
          <ac:spMkLst>
            <pc:docMk/>
            <pc:sldMk cId="1276576484" sldId="293"/>
            <ac:spMk id="2" creationId="{7FE81324-21A4-AA1D-06DE-BFC8673AF372}"/>
          </ac:spMkLst>
        </pc:spChg>
        <pc:spChg chg="add del mod">
          <ac:chgData name="Anila M A" userId="10aae156-914e-4992-9526-b81c2b99183c" providerId="ADAL" clId="{231368A5-5338-4E42-BE2C-2C4F6F7C4A24}" dt="2023-07-10T07:59:53.238" v="671" actId="6264"/>
          <ac:spMkLst>
            <pc:docMk/>
            <pc:sldMk cId="1276576484" sldId="293"/>
            <ac:spMk id="3" creationId="{B3C3CFE7-1410-AFA2-8358-0329E329A648}"/>
          </ac:spMkLst>
        </pc:spChg>
        <pc:spChg chg="add del mod">
          <ac:chgData name="Anila M A" userId="10aae156-914e-4992-9526-b81c2b99183c" providerId="ADAL" clId="{231368A5-5338-4E42-BE2C-2C4F6F7C4A24}" dt="2023-07-10T07:59:53.238" v="671" actId="6264"/>
          <ac:spMkLst>
            <pc:docMk/>
            <pc:sldMk cId="1276576484" sldId="293"/>
            <ac:spMk id="4" creationId="{D3F8902E-CAFB-3243-D8E8-3E5E53E82747}"/>
          </ac:spMkLst>
        </pc:spChg>
        <pc:spChg chg="add del mod">
          <ac:chgData name="Anila M A" userId="10aae156-914e-4992-9526-b81c2b99183c" providerId="ADAL" clId="{231368A5-5338-4E42-BE2C-2C4F6F7C4A24}" dt="2023-07-10T07:59:53.238" v="671" actId="6264"/>
          <ac:spMkLst>
            <pc:docMk/>
            <pc:sldMk cId="1276576484" sldId="293"/>
            <ac:spMk id="5" creationId="{2FB86A10-8128-5160-981B-916EA63C1315}"/>
          </ac:spMkLst>
        </pc:spChg>
        <pc:spChg chg="add del mod">
          <ac:chgData name="Anila M A" userId="10aae156-914e-4992-9526-b81c2b99183c" providerId="ADAL" clId="{231368A5-5338-4E42-BE2C-2C4F6F7C4A24}" dt="2023-07-10T07:59:53.238" v="671" actId="6264"/>
          <ac:spMkLst>
            <pc:docMk/>
            <pc:sldMk cId="1276576484" sldId="293"/>
            <ac:spMk id="6" creationId="{68CA63AB-CC57-80AE-306F-018CFE72CCC9}"/>
          </ac:spMkLst>
        </pc:spChg>
        <pc:spChg chg="mod ord">
          <ac:chgData name="Anila M A" userId="10aae156-914e-4992-9526-b81c2b99183c" providerId="ADAL" clId="{231368A5-5338-4E42-BE2C-2C4F6F7C4A24}" dt="2023-07-10T08:01:10.602" v="684" actId="6264"/>
          <ac:spMkLst>
            <pc:docMk/>
            <pc:sldMk cId="1276576484" sldId="293"/>
            <ac:spMk id="7" creationId="{85B4CA2B-8693-F49D-EC9B-054C876BDF47}"/>
          </ac:spMkLst>
        </pc:spChg>
        <pc:spChg chg="mod ord">
          <ac:chgData name="Anila M A" userId="10aae156-914e-4992-9526-b81c2b99183c" providerId="ADAL" clId="{231368A5-5338-4E42-BE2C-2C4F6F7C4A24}" dt="2023-07-10T08:01:10.602" v="684" actId="6264"/>
          <ac:spMkLst>
            <pc:docMk/>
            <pc:sldMk cId="1276576484" sldId="293"/>
            <ac:spMk id="8" creationId="{FC45D0F0-93F5-0F3B-83D8-91E088F6B5A5}"/>
          </ac:spMkLst>
        </pc:spChg>
        <pc:spChg chg="mod ord">
          <ac:chgData name="Anila M A" userId="10aae156-914e-4992-9526-b81c2b99183c" providerId="ADAL" clId="{231368A5-5338-4E42-BE2C-2C4F6F7C4A24}" dt="2023-07-10T08:01:10.602" v="684" actId="6264"/>
          <ac:spMkLst>
            <pc:docMk/>
            <pc:sldMk cId="1276576484" sldId="293"/>
            <ac:spMk id="9" creationId="{0C5E83F6-F0E5-DF06-E232-278788AB5562}"/>
          </ac:spMkLst>
        </pc:spChg>
        <pc:spChg chg="mod ord">
          <ac:chgData name="Anila M A" userId="10aae156-914e-4992-9526-b81c2b99183c" providerId="ADAL" clId="{231368A5-5338-4E42-BE2C-2C4F6F7C4A24}" dt="2023-07-10T08:01:10.602" v="684" actId="6264"/>
          <ac:spMkLst>
            <pc:docMk/>
            <pc:sldMk cId="1276576484" sldId="293"/>
            <ac:spMk id="10" creationId="{5ADF2464-34B7-351F-0B3E-7E29DF9DA98F}"/>
          </ac:spMkLst>
        </pc:spChg>
        <pc:spChg chg="add del mod">
          <ac:chgData name="Anila M A" userId="10aae156-914e-4992-9526-b81c2b99183c" providerId="ADAL" clId="{231368A5-5338-4E42-BE2C-2C4F6F7C4A24}" dt="2023-07-10T08:00:20.956" v="673" actId="6264"/>
          <ac:spMkLst>
            <pc:docMk/>
            <pc:sldMk cId="1276576484" sldId="293"/>
            <ac:spMk id="12" creationId="{EE521C02-96AB-B942-7AA1-2DEB95AA0AE9}"/>
          </ac:spMkLst>
        </pc:spChg>
        <pc:spChg chg="add del mod">
          <ac:chgData name="Anila M A" userId="10aae156-914e-4992-9526-b81c2b99183c" providerId="ADAL" clId="{231368A5-5338-4E42-BE2C-2C4F6F7C4A24}" dt="2023-07-10T08:00:20.956" v="673" actId="6264"/>
          <ac:spMkLst>
            <pc:docMk/>
            <pc:sldMk cId="1276576484" sldId="293"/>
            <ac:spMk id="13" creationId="{24985D6E-1C74-C1DB-7223-C0DE96588168}"/>
          </ac:spMkLst>
        </pc:spChg>
        <pc:spChg chg="add del mod">
          <ac:chgData name="Anila M A" userId="10aae156-914e-4992-9526-b81c2b99183c" providerId="ADAL" clId="{231368A5-5338-4E42-BE2C-2C4F6F7C4A24}" dt="2023-07-10T08:00:20.956" v="673" actId="6264"/>
          <ac:spMkLst>
            <pc:docMk/>
            <pc:sldMk cId="1276576484" sldId="293"/>
            <ac:spMk id="14" creationId="{2AD51B7B-E429-178E-C2B4-EC66E264E68A}"/>
          </ac:spMkLst>
        </pc:spChg>
        <pc:spChg chg="add del mod">
          <ac:chgData name="Anila M A" userId="10aae156-914e-4992-9526-b81c2b99183c" providerId="ADAL" clId="{231368A5-5338-4E42-BE2C-2C4F6F7C4A24}" dt="2023-07-10T08:00:20.956" v="673" actId="6264"/>
          <ac:spMkLst>
            <pc:docMk/>
            <pc:sldMk cId="1276576484" sldId="293"/>
            <ac:spMk id="15" creationId="{D9A9BC57-803F-EEC6-1C5C-483C9FDC03C2}"/>
          </ac:spMkLst>
        </pc:spChg>
        <pc:spChg chg="add del mod">
          <ac:chgData name="Anila M A" userId="10aae156-914e-4992-9526-b81c2b99183c" providerId="ADAL" clId="{231368A5-5338-4E42-BE2C-2C4F6F7C4A24}" dt="2023-07-10T08:00:20.956" v="673" actId="6264"/>
          <ac:spMkLst>
            <pc:docMk/>
            <pc:sldMk cId="1276576484" sldId="293"/>
            <ac:spMk id="16" creationId="{8174D233-F25E-ECB2-9061-2BB592B4C73C}"/>
          </ac:spMkLst>
        </pc:spChg>
        <pc:spChg chg="add del mod">
          <ac:chgData name="Anila M A" userId="10aae156-914e-4992-9526-b81c2b99183c" providerId="ADAL" clId="{231368A5-5338-4E42-BE2C-2C4F6F7C4A24}" dt="2023-07-10T08:00:43.080" v="675" actId="6264"/>
          <ac:spMkLst>
            <pc:docMk/>
            <pc:sldMk cId="1276576484" sldId="293"/>
            <ac:spMk id="17" creationId="{9A4E468C-1D92-4C4C-5FC1-BD0E80710704}"/>
          </ac:spMkLst>
        </pc:spChg>
        <pc:spChg chg="add del mod">
          <ac:chgData name="Anila M A" userId="10aae156-914e-4992-9526-b81c2b99183c" providerId="ADAL" clId="{231368A5-5338-4E42-BE2C-2C4F6F7C4A24}" dt="2023-07-10T08:00:43.080" v="675" actId="6264"/>
          <ac:spMkLst>
            <pc:docMk/>
            <pc:sldMk cId="1276576484" sldId="293"/>
            <ac:spMk id="18" creationId="{A1FAF8FE-B2A5-B042-9B7A-F06B156D127C}"/>
          </ac:spMkLst>
        </pc:spChg>
        <pc:spChg chg="add del mod">
          <ac:chgData name="Anila M A" userId="10aae156-914e-4992-9526-b81c2b99183c" providerId="ADAL" clId="{231368A5-5338-4E42-BE2C-2C4F6F7C4A24}" dt="2023-07-10T08:00:43.080" v="675" actId="6264"/>
          <ac:spMkLst>
            <pc:docMk/>
            <pc:sldMk cId="1276576484" sldId="293"/>
            <ac:spMk id="19" creationId="{72CEAAF6-5734-9C5F-D070-7E5774D98DC2}"/>
          </ac:spMkLst>
        </pc:spChg>
        <pc:spChg chg="add del mod">
          <ac:chgData name="Anila M A" userId="10aae156-914e-4992-9526-b81c2b99183c" providerId="ADAL" clId="{231368A5-5338-4E42-BE2C-2C4F6F7C4A24}" dt="2023-07-10T08:00:43.080" v="675" actId="6264"/>
          <ac:spMkLst>
            <pc:docMk/>
            <pc:sldMk cId="1276576484" sldId="293"/>
            <ac:spMk id="20" creationId="{C68C72B0-B38D-7054-2FDC-F5F4782192E9}"/>
          </ac:spMkLst>
        </pc:spChg>
        <pc:spChg chg="add del mod">
          <ac:chgData name="Anila M A" userId="10aae156-914e-4992-9526-b81c2b99183c" providerId="ADAL" clId="{231368A5-5338-4E42-BE2C-2C4F6F7C4A24}" dt="2023-07-10T08:00:43.080" v="675" actId="6264"/>
          <ac:spMkLst>
            <pc:docMk/>
            <pc:sldMk cId="1276576484" sldId="293"/>
            <ac:spMk id="21" creationId="{56C6C978-272B-FD98-E3D0-3C21128207EB}"/>
          </ac:spMkLst>
        </pc:spChg>
        <pc:spChg chg="add del mod">
          <ac:chgData name="Anila M A" userId="10aae156-914e-4992-9526-b81c2b99183c" providerId="ADAL" clId="{231368A5-5338-4E42-BE2C-2C4F6F7C4A24}" dt="2023-07-10T08:01:10.602" v="684" actId="6264"/>
          <ac:spMkLst>
            <pc:docMk/>
            <pc:sldMk cId="1276576484" sldId="293"/>
            <ac:spMk id="22" creationId="{4F2BE098-DFBF-8ABC-8C77-1A9E438AD704}"/>
          </ac:spMkLst>
        </pc:spChg>
        <pc:spChg chg="add del mod">
          <ac:chgData name="Anila M A" userId="10aae156-914e-4992-9526-b81c2b99183c" providerId="ADAL" clId="{231368A5-5338-4E42-BE2C-2C4F6F7C4A24}" dt="2023-07-10T08:01:10.602" v="684" actId="6264"/>
          <ac:spMkLst>
            <pc:docMk/>
            <pc:sldMk cId="1276576484" sldId="293"/>
            <ac:spMk id="23" creationId="{4D9ABD8C-F4CE-FAF1-9AB7-8D50960DB5B1}"/>
          </ac:spMkLst>
        </pc:spChg>
        <pc:spChg chg="add del mod">
          <ac:chgData name="Anila M A" userId="10aae156-914e-4992-9526-b81c2b99183c" providerId="ADAL" clId="{231368A5-5338-4E42-BE2C-2C4F6F7C4A24}" dt="2023-07-10T08:01:10.602" v="684" actId="6264"/>
          <ac:spMkLst>
            <pc:docMk/>
            <pc:sldMk cId="1276576484" sldId="293"/>
            <ac:spMk id="24" creationId="{14520904-593A-6470-9B57-F1A68DB48458}"/>
          </ac:spMkLst>
        </pc:spChg>
        <pc:spChg chg="add del mod">
          <ac:chgData name="Anila M A" userId="10aae156-914e-4992-9526-b81c2b99183c" providerId="ADAL" clId="{231368A5-5338-4E42-BE2C-2C4F6F7C4A24}" dt="2023-07-10T08:01:10.602" v="684" actId="6264"/>
          <ac:spMkLst>
            <pc:docMk/>
            <pc:sldMk cId="1276576484" sldId="293"/>
            <ac:spMk id="25" creationId="{7A0BE719-76B6-3FC0-E608-FFD1B5108560}"/>
          </ac:spMkLst>
        </pc:spChg>
        <pc:spChg chg="add del mod">
          <ac:chgData name="Anila M A" userId="10aae156-914e-4992-9526-b81c2b99183c" providerId="ADAL" clId="{231368A5-5338-4E42-BE2C-2C4F6F7C4A24}" dt="2023-07-10T08:01:10.602" v="684" actId="6264"/>
          <ac:spMkLst>
            <pc:docMk/>
            <pc:sldMk cId="1276576484" sldId="293"/>
            <ac:spMk id="26" creationId="{2D8437FC-013B-CED9-F3C9-ADBD5E7527DA}"/>
          </ac:spMkLst>
        </pc:spChg>
        <pc:picChg chg="mod ord">
          <ac:chgData name="Anila M A" userId="10aae156-914e-4992-9526-b81c2b99183c" providerId="ADAL" clId="{231368A5-5338-4E42-BE2C-2C4F6F7C4A24}" dt="2023-07-10T08:01:10.602" v="684" actId="6264"/>
          <ac:picMkLst>
            <pc:docMk/>
            <pc:sldMk cId="1276576484" sldId="293"/>
            <ac:picMk id="11" creationId="{DB75876F-A945-0E6B-25E7-FB78CD9D994B}"/>
          </ac:picMkLst>
        </pc:picChg>
      </pc:sldChg>
      <pc:sldChg chg="addSp delSp modSp mod chgLayout">
        <pc:chgData name="Anila M A" userId="10aae156-914e-4992-9526-b81c2b99183c" providerId="ADAL" clId="{231368A5-5338-4E42-BE2C-2C4F6F7C4A24}" dt="2023-07-13T09:33:34.296" v="1238" actId="20577"/>
        <pc:sldMkLst>
          <pc:docMk/>
          <pc:sldMk cId="3139119350" sldId="294"/>
        </pc:sldMkLst>
        <pc:spChg chg="add del mod">
          <ac:chgData name="Anila M A" userId="10aae156-914e-4992-9526-b81c2b99183c" providerId="ADAL" clId="{231368A5-5338-4E42-BE2C-2C4F6F7C4A24}" dt="2023-07-10T08:02:32.208" v="698" actId="6264"/>
          <ac:spMkLst>
            <pc:docMk/>
            <pc:sldMk cId="3139119350" sldId="294"/>
            <ac:spMk id="2" creationId="{1D6CA876-2C47-3B6A-6E18-39EF4B6BDC54}"/>
          </ac:spMkLst>
        </pc:spChg>
        <pc:spChg chg="mod ord">
          <ac:chgData name="Anila M A" userId="10aae156-914e-4992-9526-b81c2b99183c" providerId="ADAL" clId="{231368A5-5338-4E42-BE2C-2C4F6F7C4A24}" dt="2023-07-10T08:04:09.905" v="734" actId="6264"/>
          <ac:spMkLst>
            <pc:docMk/>
            <pc:sldMk cId="3139119350" sldId="294"/>
            <ac:spMk id="3" creationId="{A915E769-F4E6-E0D8-9BC6-CE84D8F59DC5}"/>
          </ac:spMkLst>
        </pc:spChg>
        <pc:spChg chg="mod ord">
          <ac:chgData name="Anila M A" userId="10aae156-914e-4992-9526-b81c2b99183c" providerId="ADAL" clId="{231368A5-5338-4E42-BE2C-2C4F6F7C4A24}" dt="2023-07-10T08:04:09.905" v="734" actId="6264"/>
          <ac:spMkLst>
            <pc:docMk/>
            <pc:sldMk cId="3139119350" sldId="294"/>
            <ac:spMk id="4" creationId="{03A96AA2-B353-647F-3582-0D72324D1BED}"/>
          </ac:spMkLst>
        </pc:spChg>
        <pc:spChg chg="mod ord">
          <ac:chgData name="Anila M A" userId="10aae156-914e-4992-9526-b81c2b99183c" providerId="ADAL" clId="{231368A5-5338-4E42-BE2C-2C4F6F7C4A24}" dt="2023-07-10T08:04:09.905" v="734" actId="6264"/>
          <ac:spMkLst>
            <pc:docMk/>
            <pc:sldMk cId="3139119350" sldId="294"/>
            <ac:spMk id="5" creationId="{A0A56194-E2B0-61CD-EBA7-90DC8567F7C0}"/>
          </ac:spMkLst>
        </pc:spChg>
        <pc:spChg chg="mod ord">
          <ac:chgData name="Anila M A" userId="10aae156-914e-4992-9526-b81c2b99183c" providerId="ADAL" clId="{231368A5-5338-4E42-BE2C-2C4F6F7C4A24}" dt="2023-07-10T08:04:09.905" v="734" actId="6264"/>
          <ac:spMkLst>
            <pc:docMk/>
            <pc:sldMk cId="3139119350" sldId="294"/>
            <ac:spMk id="6" creationId="{6262C29D-9FD4-0727-50C2-03D064A89F56}"/>
          </ac:spMkLst>
        </pc:spChg>
        <pc:spChg chg="mod ord">
          <ac:chgData name="Anila M A" userId="10aae156-914e-4992-9526-b81c2b99183c" providerId="ADAL" clId="{231368A5-5338-4E42-BE2C-2C4F6F7C4A24}" dt="2023-07-13T09:33:34.296" v="1238" actId="20577"/>
          <ac:spMkLst>
            <pc:docMk/>
            <pc:sldMk cId="3139119350" sldId="294"/>
            <ac:spMk id="7" creationId="{EFE64DA3-1C1C-9B53-9F4B-BE6EB83D0816}"/>
          </ac:spMkLst>
        </pc:spChg>
        <pc:spChg chg="add del mod">
          <ac:chgData name="Anila M A" userId="10aae156-914e-4992-9526-b81c2b99183c" providerId="ADAL" clId="{231368A5-5338-4E42-BE2C-2C4F6F7C4A24}" dt="2023-07-10T08:02:32.208" v="698" actId="6264"/>
          <ac:spMkLst>
            <pc:docMk/>
            <pc:sldMk cId="3139119350" sldId="294"/>
            <ac:spMk id="8" creationId="{A0B24233-BFDF-026F-A3B1-E8BC26407D35}"/>
          </ac:spMkLst>
        </pc:spChg>
        <pc:spChg chg="add del mod">
          <ac:chgData name="Anila M A" userId="10aae156-914e-4992-9526-b81c2b99183c" providerId="ADAL" clId="{231368A5-5338-4E42-BE2C-2C4F6F7C4A24}" dt="2023-07-10T08:02:32.208" v="698" actId="6264"/>
          <ac:spMkLst>
            <pc:docMk/>
            <pc:sldMk cId="3139119350" sldId="294"/>
            <ac:spMk id="9" creationId="{0BDC3362-7100-E155-DB7B-1079D94B1307}"/>
          </ac:spMkLst>
        </pc:spChg>
        <pc:spChg chg="add del mod">
          <ac:chgData name="Anila M A" userId="10aae156-914e-4992-9526-b81c2b99183c" providerId="ADAL" clId="{231368A5-5338-4E42-BE2C-2C4F6F7C4A24}" dt="2023-07-10T08:02:32.208" v="698" actId="6264"/>
          <ac:spMkLst>
            <pc:docMk/>
            <pc:sldMk cId="3139119350" sldId="294"/>
            <ac:spMk id="10" creationId="{D7E45A05-DA15-EDD0-302E-F0F6A4500B2A}"/>
          </ac:spMkLst>
        </pc:spChg>
        <pc:spChg chg="add del mod">
          <ac:chgData name="Anila M A" userId="10aae156-914e-4992-9526-b81c2b99183c" providerId="ADAL" clId="{231368A5-5338-4E42-BE2C-2C4F6F7C4A24}" dt="2023-07-10T08:02:32.208" v="698" actId="6264"/>
          <ac:spMkLst>
            <pc:docMk/>
            <pc:sldMk cId="3139119350" sldId="294"/>
            <ac:spMk id="11" creationId="{0D515EE9-4F1E-9A4F-2881-46D6F6B5EEDA}"/>
          </ac:spMkLst>
        </pc:spChg>
        <pc:spChg chg="add del mod">
          <ac:chgData name="Anila M A" userId="10aae156-914e-4992-9526-b81c2b99183c" providerId="ADAL" clId="{231368A5-5338-4E42-BE2C-2C4F6F7C4A24}" dt="2023-07-10T08:02:32.208" v="698" actId="6264"/>
          <ac:spMkLst>
            <pc:docMk/>
            <pc:sldMk cId="3139119350" sldId="294"/>
            <ac:spMk id="12" creationId="{5E2B53CF-21C2-A0F3-CD0C-6D90EBBCB081}"/>
          </ac:spMkLst>
        </pc:spChg>
        <pc:spChg chg="add del mod">
          <ac:chgData name="Anila M A" userId="10aae156-914e-4992-9526-b81c2b99183c" providerId="ADAL" clId="{231368A5-5338-4E42-BE2C-2C4F6F7C4A24}" dt="2023-07-10T08:03:35.234" v="729" actId="6264"/>
          <ac:spMkLst>
            <pc:docMk/>
            <pc:sldMk cId="3139119350" sldId="294"/>
            <ac:spMk id="13" creationId="{3CECE459-2615-B409-30F1-02750F2F8217}"/>
          </ac:spMkLst>
        </pc:spChg>
        <pc:spChg chg="add del mod">
          <ac:chgData name="Anila M A" userId="10aae156-914e-4992-9526-b81c2b99183c" providerId="ADAL" clId="{231368A5-5338-4E42-BE2C-2C4F6F7C4A24}" dt="2023-07-10T08:03:35.234" v="729" actId="6264"/>
          <ac:spMkLst>
            <pc:docMk/>
            <pc:sldMk cId="3139119350" sldId="294"/>
            <ac:spMk id="14" creationId="{C89B0258-080E-6080-096F-BFEDF81F4036}"/>
          </ac:spMkLst>
        </pc:spChg>
        <pc:spChg chg="add del mod">
          <ac:chgData name="Anila M A" userId="10aae156-914e-4992-9526-b81c2b99183c" providerId="ADAL" clId="{231368A5-5338-4E42-BE2C-2C4F6F7C4A24}" dt="2023-07-10T08:03:35.234" v="729" actId="6264"/>
          <ac:spMkLst>
            <pc:docMk/>
            <pc:sldMk cId="3139119350" sldId="294"/>
            <ac:spMk id="15" creationId="{2C069BCC-F9F2-7E55-B1F6-F260E79FE01C}"/>
          </ac:spMkLst>
        </pc:spChg>
        <pc:spChg chg="add del mod">
          <ac:chgData name="Anila M A" userId="10aae156-914e-4992-9526-b81c2b99183c" providerId="ADAL" clId="{231368A5-5338-4E42-BE2C-2C4F6F7C4A24}" dt="2023-07-10T08:03:35.234" v="729" actId="6264"/>
          <ac:spMkLst>
            <pc:docMk/>
            <pc:sldMk cId="3139119350" sldId="294"/>
            <ac:spMk id="16" creationId="{4329B15E-3D3D-8793-C82B-0EF98863AEF6}"/>
          </ac:spMkLst>
        </pc:spChg>
        <pc:spChg chg="add del mod">
          <ac:chgData name="Anila M A" userId="10aae156-914e-4992-9526-b81c2b99183c" providerId="ADAL" clId="{231368A5-5338-4E42-BE2C-2C4F6F7C4A24}" dt="2023-07-10T08:03:35.234" v="729" actId="6264"/>
          <ac:spMkLst>
            <pc:docMk/>
            <pc:sldMk cId="3139119350" sldId="294"/>
            <ac:spMk id="17" creationId="{EDED30C9-5F0F-D760-DB2F-8A41DF721F48}"/>
          </ac:spMkLst>
        </pc:spChg>
        <pc:spChg chg="add del mod">
          <ac:chgData name="Anila M A" userId="10aae156-914e-4992-9526-b81c2b99183c" providerId="ADAL" clId="{231368A5-5338-4E42-BE2C-2C4F6F7C4A24}" dt="2023-07-10T08:03:35.234" v="729" actId="6264"/>
          <ac:spMkLst>
            <pc:docMk/>
            <pc:sldMk cId="3139119350" sldId="294"/>
            <ac:spMk id="18" creationId="{28B1DE9E-E973-45BD-E5D5-B69D496EAFAF}"/>
          </ac:spMkLst>
        </pc:spChg>
        <pc:spChg chg="add del mod">
          <ac:chgData name="Anila M A" userId="10aae156-914e-4992-9526-b81c2b99183c" providerId="ADAL" clId="{231368A5-5338-4E42-BE2C-2C4F6F7C4A24}" dt="2023-07-10T08:04:09.905" v="734" actId="6264"/>
          <ac:spMkLst>
            <pc:docMk/>
            <pc:sldMk cId="3139119350" sldId="294"/>
            <ac:spMk id="19" creationId="{D2794DB0-047B-3BA8-24A2-F2352CB336A2}"/>
          </ac:spMkLst>
        </pc:spChg>
        <pc:spChg chg="add del mod">
          <ac:chgData name="Anila M A" userId="10aae156-914e-4992-9526-b81c2b99183c" providerId="ADAL" clId="{231368A5-5338-4E42-BE2C-2C4F6F7C4A24}" dt="2023-07-10T08:04:09.905" v="734" actId="6264"/>
          <ac:spMkLst>
            <pc:docMk/>
            <pc:sldMk cId="3139119350" sldId="294"/>
            <ac:spMk id="20" creationId="{15CB9AD5-B5A2-30AB-A9D0-B63966E21D19}"/>
          </ac:spMkLst>
        </pc:spChg>
        <pc:spChg chg="add del mod">
          <ac:chgData name="Anila M A" userId="10aae156-914e-4992-9526-b81c2b99183c" providerId="ADAL" clId="{231368A5-5338-4E42-BE2C-2C4F6F7C4A24}" dt="2023-07-10T08:04:09.905" v="734" actId="6264"/>
          <ac:spMkLst>
            <pc:docMk/>
            <pc:sldMk cId="3139119350" sldId="294"/>
            <ac:spMk id="21" creationId="{9D9B8F04-C79A-A98D-D897-47D84CC958E0}"/>
          </ac:spMkLst>
        </pc:spChg>
        <pc:spChg chg="add del mod">
          <ac:chgData name="Anila M A" userId="10aae156-914e-4992-9526-b81c2b99183c" providerId="ADAL" clId="{231368A5-5338-4E42-BE2C-2C4F6F7C4A24}" dt="2023-07-10T08:04:09.905" v="734" actId="6264"/>
          <ac:spMkLst>
            <pc:docMk/>
            <pc:sldMk cId="3139119350" sldId="294"/>
            <ac:spMk id="22" creationId="{458CBBD1-52BC-8FFF-8941-33E398970E71}"/>
          </ac:spMkLst>
        </pc:spChg>
        <pc:spChg chg="add del mod">
          <ac:chgData name="Anila M A" userId="10aae156-914e-4992-9526-b81c2b99183c" providerId="ADAL" clId="{231368A5-5338-4E42-BE2C-2C4F6F7C4A24}" dt="2023-07-10T08:04:09.905" v="734" actId="6264"/>
          <ac:spMkLst>
            <pc:docMk/>
            <pc:sldMk cId="3139119350" sldId="294"/>
            <ac:spMk id="23" creationId="{75E5B603-506E-106E-6A53-FAA447A6799F}"/>
          </ac:spMkLst>
        </pc:spChg>
        <pc:spChg chg="add del mod">
          <ac:chgData name="Anila M A" userId="10aae156-914e-4992-9526-b81c2b99183c" providerId="ADAL" clId="{231368A5-5338-4E42-BE2C-2C4F6F7C4A24}" dt="2023-07-10T08:04:09.905" v="734" actId="6264"/>
          <ac:spMkLst>
            <pc:docMk/>
            <pc:sldMk cId="3139119350" sldId="294"/>
            <ac:spMk id="24" creationId="{FBBF3892-74C5-1B05-FB1F-61842E76D5FC}"/>
          </ac:spMkLst>
        </pc:spChg>
        <pc:picChg chg="mod ord modCrop">
          <ac:chgData name="Anila M A" userId="10aae156-914e-4992-9526-b81c2b99183c" providerId="ADAL" clId="{231368A5-5338-4E42-BE2C-2C4F6F7C4A24}" dt="2023-07-10T08:04:24.097" v="736" actId="18131"/>
          <ac:picMkLst>
            <pc:docMk/>
            <pc:sldMk cId="3139119350" sldId="294"/>
            <ac:picMk id="29" creationId="{8FC34844-BFFC-4FC7-88AB-82C359967989}"/>
          </ac:picMkLst>
        </pc:picChg>
      </pc:sldChg>
      <pc:sldChg chg="addSp delSp modSp mod chgLayout">
        <pc:chgData name="Anila M A" userId="10aae156-914e-4992-9526-b81c2b99183c" providerId="ADAL" clId="{231368A5-5338-4E42-BE2C-2C4F6F7C4A24}" dt="2023-07-13T09:21:49.702" v="1120"/>
        <pc:sldMkLst>
          <pc:docMk/>
          <pc:sldMk cId="3644245868" sldId="295"/>
        </pc:sldMkLst>
        <pc:spChg chg="add del mod">
          <ac:chgData name="Anila M A" userId="10aae156-914e-4992-9526-b81c2b99183c" providerId="ADAL" clId="{231368A5-5338-4E42-BE2C-2C4F6F7C4A24}" dt="2023-07-10T08:07:35.194" v="789" actId="6264"/>
          <ac:spMkLst>
            <pc:docMk/>
            <pc:sldMk cId="3644245868" sldId="295"/>
            <ac:spMk id="2" creationId="{2C515708-9BAB-AA3B-4850-051111522867}"/>
          </ac:spMkLst>
        </pc:spChg>
        <pc:spChg chg="add mod">
          <ac:chgData name="Anila M A" userId="10aae156-914e-4992-9526-b81c2b99183c" providerId="ADAL" clId="{231368A5-5338-4E42-BE2C-2C4F6F7C4A24}" dt="2023-07-13T09:21:19.958" v="1115" actId="1076"/>
          <ac:spMkLst>
            <pc:docMk/>
            <pc:sldMk cId="3644245868" sldId="295"/>
            <ac:spMk id="2" creationId="{BB825FB3-5550-AEF9-DAE7-3D369BE51F42}"/>
          </ac:spMkLst>
        </pc:spChg>
        <pc:spChg chg="mod ord">
          <ac:chgData name="Anila M A" userId="10aae156-914e-4992-9526-b81c2b99183c" providerId="ADAL" clId="{231368A5-5338-4E42-BE2C-2C4F6F7C4A24}" dt="2023-07-10T08:09:57.680" v="841" actId="6264"/>
          <ac:spMkLst>
            <pc:docMk/>
            <pc:sldMk cId="3644245868" sldId="295"/>
            <ac:spMk id="3" creationId="{13EEEDB6-BC28-A0E1-6D7F-2DCA86BED811}"/>
          </ac:spMkLst>
        </pc:spChg>
        <pc:spChg chg="mod ord">
          <ac:chgData name="Anila M A" userId="10aae156-914e-4992-9526-b81c2b99183c" providerId="ADAL" clId="{231368A5-5338-4E42-BE2C-2C4F6F7C4A24}" dt="2023-07-10T08:09:57.680" v="841" actId="6264"/>
          <ac:spMkLst>
            <pc:docMk/>
            <pc:sldMk cId="3644245868" sldId="295"/>
            <ac:spMk id="4" creationId="{4CF98D06-1D5F-DEB1-D1B1-88EB42B12C64}"/>
          </ac:spMkLst>
        </pc:spChg>
        <pc:spChg chg="add del mod">
          <ac:chgData name="Anila M A" userId="10aae156-914e-4992-9526-b81c2b99183c" providerId="ADAL" clId="{231368A5-5338-4E42-BE2C-2C4F6F7C4A24}" dt="2023-07-10T08:07:35.194" v="789" actId="6264"/>
          <ac:spMkLst>
            <pc:docMk/>
            <pc:sldMk cId="3644245868" sldId="295"/>
            <ac:spMk id="5" creationId="{099C6911-1B41-9234-5300-3AF23D7B3087}"/>
          </ac:spMkLst>
        </pc:spChg>
        <pc:spChg chg="add mod">
          <ac:chgData name="Anila M A" userId="10aae156-914e-4992-9526-b81c2b99183c" providerId="ADAL" clId="{231368A5-5338-4E42-BE2C-2C4F6F7C4A24}" dt="2023-07-13T09:21:11.150" v="1112" actId="207"/>
          <ac:spMkLst>
            <pc:docMk/>
            <pc:sldMk cId="3644245868" sldId="295"/>
            <ac:spMk id="5" creationId="{E124DFC6-2E81-977F-FD08-2F23167BA526}"/>
          </ac:spMkLst>
        </pc:spChg>
        <pc:spChg chg="mod ord">
          <ac:chgData name="Anila M A" userId="10aae156-914e-4992-9526-b81c2b99183c" providerId="ADAL" clId="{231368A5-5338-4E42-BE2C-2C4F6F7C4A24}" dt="2023-07-10T08:09:57.680" v="841" actId="6264"/>
          <ac:spMkLst>
            <pc:docMk/>
            <pc:sldMk cId="3644245868" sldId="295"/>
            <ac:spMk id="7" creationId="{22552644-F373-8BE1-A174-CC2B3B9F1460}"/>
          </ac:spMkLst>
        </pc:spChg>
        <pc:spChg chg="mod ord">
          <ac:chgData name="Anila M A" userId="10aae156-914e-4992-9526-b81c2b99183c" providerId="ADAL" clId="{231368A5-5338-4E42-BE2C-2C4F6F7C4A24}" dt="2023-07-10T08:09:57.680" v="841" actId="6264"/>
          <ac:spMkLst>
            <pc:docMk/>
            <pc:sldMk cId="3644245868" sldId="295"/>
            <ac:spMk id="8" creationId="{C34B1BA8-DBE8-2E33-2060-8B804BBF86B5}"/>
          </ac:spMkLst>
        </pc:spChg>
        <pc:spChg chg="add del mod">
          <ac:chgData name="Anila M A" userId="10aae156-914e-4992-9526-b81c2b99183c" providerId="ADAL" clId="{231368A5-5338-4E42-BE2C-2C4F6F7C4A24}" dt="2023-07-10T08:07:35.194" v="789" actId="6264"/>
          <ac:spMkLst>
            <pc:docMk/>
            <pc:sldMk cId="3644245868" sldId="295"/>
            <ac:spMk id="9" creationId="{EB093117-8427-7764-0F2D-98BDC27E1CDB}"/>
          </ac:spMkLst>
        </pc:spChg>
        <pc:spChg chg="add del mod">
          <ac:chgData name="Anila M A" userId="10aae156-914e-4992-9526-b81c2b99183c" providerId="ADAL" clId="{231368A5-5338-4E42-BE2C-2C4F6F7C4A24}" dt="2023-07-10T08:07:35.194" v="789" actId="6264"/>
          <ac:spMkLst>
            <pc:docMk/>
            <pc:sldMk cId="3644245868" sldId="295"/>
            <ac:spMk id="10" creationId="{EA62BE87-1D9C-1819-3F51-99175EF113CC}"/>
          </ac:spMkLst>
        </pc:spChg>
        <pc:spChg chg="add del mod">
          <ac:chgData name="Anila M A" userId="10aae156-914e-4992-9526-b81c2b99183c" providerId="ADAL" clId="{231368A5-5338-4E42-BE2C-2C4F6F7C4A24}" dt="2023-07-10T08:07:35.194" v="789" actId="6264"/>
          <ac:spMkLst>
            <pc:docMk/>
            <pc:sldMk cId="3644245868" sldId="295"/>
            <ac:spMk id="11" creationId="{37EA52E3-CB50-D0D5-3970-1EAD67015976}"/>
          </ac:spMkLst>
        </pc:spChg>
        <pc:spChg chg="add del mod">
          <ac:chgData name="Anila M A" userId="10aae156-914e-4992-9526-b81c2b99183c" providerId="ADAL" clId="{231368A5-5338-4E42-BE2C-2C4F6F7C4A24}" dt="2023-07-10T08:07:35.194" v="789" actId="6264"/>
          <ac:spMkLst>
            <pc:docMk/>
            <pc:sldMk cId="3644245868" sldId="295"/>
            <ac:spMk id="12" creationId="{53761294-2339-6AA5-9C19-4523EC593CA1}"/>
          </ac:spMkLst>
        </pc:spChg>
        <pc:spChg chg="mod ord">
          <ac:chgData name="Anila M A" userId="10aae156-914e-4992-9526-b81c2b99183c" providerId="ADAL" clId="{231368A5-5338-4E42-BE2C-2C4F6F7C4A24}" dt="2023-07-10T08:09:57.680" v="841" actId="6264"/>
          <ac:spMkLst>
            <pc:docMk/>
            <pc:sldMk cId="3644245868" sldId="295"/>
            <ac:spMk id="13" creationId="{2E2E9167-5204-413A-4C7D-2BA2C933B4A1}"/>
          </ac:spMkLst>
        </pc:spChg>
        <pc:spChg chg="add del mod">
          <ac:chgData name="Anila M A" userId="10aae156-914e-4992-9526-b81c2b99183c" providerId="ADAL" clId="{231368A5-5338-4E42-BE2C-2C4F6F7C4A24}" dt="2023-07-10T08:08:07.671" v="797" actId="6264"/>
          <ac:spMkLst>
            <pc:docMk/>
            <pc:sldMk cId="3644245868" sldId="295"/>
            <ac:spMk id="14" creationId="{68ACAA25-FDEE-2F38-2277-0756DEBC04E2}"/>
          </ac:spMkLst>
        </pc:spChg>
        <pc:spChg chg="add del mod">
          <ac:chgData name="Anila M A" userId="10aae156-914e-4992-9526-b81c2b99183c" providerId="ADAL" clId="{231368A5-5338-4E42-BE2C-2C4F6F7C4A24}" dt="2023-07-10T08:08:07.671" v="797" actId="6264"/>
          <ac:spMkLst>
            <pc:docMk/>
            <pc:sldMk cId="3644245868" sldId="295"/>
            <ac:spMk id="15" creationId="{06C63FB2-77C8-46F0-2411-1A2FB1B10810}"/>
          </ac:spMkLst>
        </pc:spChg>
        <pc:spChg chg="add del mod">
          <ac:chgData name="Anila M A" userId="10aae156-914e-4992-9526-b81c2b99183c" providerId="ADAL" clId="{231368A5-5338-4E42-BE2C-2C4F6F7C4A24}" dt="2023-07-10T08:08:07.671" v="797" actId="6264"/>
          <ac:spMkLst>
            <pc:docMk/>
            <pc:sldMk cId="3644245868" sldId="295"/>
            <ac:spMk id="16" creationId="{17D40340-9C97-ACF7-9FB4-1406D3F44F39}"/>
          </ac:spMkLst>
        </pc:spChg>
        <pc:spChg chg="add del mod">
          <ac:chgData name="Anila M A" userId="10aae156-914e-4992-9526-b81c2b99183c" providerId="ADAL" clId="{231368A5-5338-4E42-BE2C-2C4F6F7C4A24}" dt="2023-07-10T08:08:07.671" v="797" actId="6264"/>
          <ac:spMkLst>
            <pc:docMk/>
            <pc:sldMk cId="3644245868" sldId="295"/>
            <ac:spMk id="17" creationId="{76DC18F1-B2BF-E73C-9B87-74B3FB033DAE}"/>
          </ac:spMkLst>
        </pc:spChg>
        <pc:spChg chg="add del mod">
          <ac:chgData name="Anila M A" userId="10aae156-914e-4992-9526-b81c2b99183c" providerId="ADAL" clId="{231368A5-5338-4E42-BE2C-2C4F6F7C4A24}" dt="2023-07-10T08:08:07.671" v="797" actId="6264"/>
          <ac:spMkLst>
            <pc:docMk/>
            <pc:sldMk cId="3644245868" sldId="295"/>
            <ac:spMk id="18" creationId="{D4BF6BC3-4683-CA8C-05AB-DAC2C2331E6C}"/>
          </ac:spMkLst>
        </pc:spChg>
        <pc:spChg chg="mod ord">
          <ac:chgData name="Anila M A" userId="10aae156-914e-4992-9526-b81c2b99183c" providerId="ADAL" clId="{231368A5-5338-4E42-BE2C-2C4F6F7C4A24}" dt="2023-07-10T08:10:16.918" v="842" actId="14100"/>
          <ac:spMkLst>
            <pc:docMk/>
            <pc:sldMk cId="3644245868" sldId="295"/>
            <ac:spMk id="19" creationId="{17612B28-5DF3-7AC4-D410-D5687308B7FE}"/>
          </ac:spMkLst>
        </pc:spChg>
        <pc:spChg chg="add del mod">
          <ac:chgData name="Anila M A" userId="10aae156-914e-4992-9526-b81c2b99183c" providerId="ADAL" clId="{231368A5-5338-4E42-BE2C-2C4F6F7C4A24}" dt="2023-07-10T08:08:07.671" v="797" actId="6264"/>
          <ac:spMkLst>
            <pc:docMk/>
            <pc:sldMk cId="3644245868" sldId="295"/>
            <ac:spMk id="20" creationId="{A0388B9C-A82F-832B-F174-BBAE82F7F3DC}"/>
          </ac:spMkLst>
        </pc:spChg>
        <pc:spChg chg="add del mod">
          <ac:chgData name="Anila M A" userId="10aae156-914e-4992-9526-b81c2b99183c" providerId="ADAL" clId="{231368A5-5338-4E42-BE2C-2C4F6F7C4A24}" dt="2023-07-10T08:08:22.836" v="805" actId="6264"/>
          <ac:spMkLst>
            <pc:docMk/>
            <pc:sldMk cId="3644245868" sldId="295"/>
            <ac:spMk id="21" creationId="{928AA2C8-EDD5-CC06-9CDE-207F424A0975}"/>
          </ac:spMkLst>
        </pc:spChg>
        <pc:spChg chg="add del mod">
          <ac:chgData name="Anila M A" userId="10aae156-914e-4992-9526-b81c2b99183c" providerId="ADAL" clId="{231368A5-5338-4E42-BE2C-2C4F6F7C4A24}" dt="2023-07-10T08:08:22.836" v="805" actId="6264"/>
          <ac:spMkLst>
            <pc:docMk/>
            <pc:sldMk cId="3644245868" sldId="295"/>
            <ac:spMk id="22" creationId="{96A6F9F3-0379-1234-6587-44D3E45BC98B}"/>
          </ac:spMkLst>
        </pc:spChg>
        <pc:spChg chg="add del mod">
          <ac:chgData name="Anila M A" userId="10aae156-914e-4992-9526-b81c2b99183c" providerId="ADAL" clId="{231368A5-5338-4E42-BE2C-2C4F6F7C4A24}" dt="2023-07-10T08:08:22.836" v="805" actId="6264"/>
          <ac:spMkLst>
            <pc:docMk/>
            <pc:sldMk cId="3644245868" sldId="295"/>
            <ac:spMk id="23" creationId="{9CE773B2-327C-11CC-14A2-F9888EBD6AE6}"/>
          </ac:spMkLst>
        </pc:spChg>
        <pc:spChg chg="add del mod">
          <ac:chgData name="Anila M A" userId="10aae156-914e-4992-9526-b81c2b99183c" providerId="ADAL" clId="{231368A5-5338-4E42-BE2C-2C4F6F7C4A24}" dt="2023-07-10T08:08:22.836" v="805" actId="6264"/>
          <ac:spMkLst>
            <pc:docMk/>
            <pc:sldMk cId="3644245868" sldId="295"/>
            <ac:spMk id="24" creationId="{75F2E8B2-E866-974A-776F-E841EB0542EF}"/>
          </ac:spMkLst>
        </pc:spChg>
        <pc:spChg chg="add del mod">
          <ac:chgData name="Anila M A" userId="10aae156-914e-4992-9526-b81c2b99183c" providerId="ADAL" clId="{231368A5-5338-4E42-BE2C-2C4F6F7C4A24}" dt="2023-07-10T08:08:22.836" v="805" actId="6264"/>
          <ac:spMkLst>
            <pc:docMk/>
            <pc:sldMk cId="3644245868" sldId="295"/>
            <ac:spMk id="25" creationId="{08596572-B136-8349-09A6-073AAD3F5B6F}"/>
          </ac:spMkLst>
        </pc:spChg>
        <pc:spChg chg="add del mod">
          <ac:chgData name="Anila M A" userId="10aae156-914e-4992-9526-b81c2b99183c" providerId="ADAL" clId="{231368A5-5338-4E42-BE2C-2C4F6F7C4A24}" dt="2023-07-10T08:08:22.836" v="805" actId="6264"/>
          <ac:spMkLst>
            <pc:docMk/>
            <pc:sldMk cId="3644245868" sldId="295"/>
            <ac:spMk id="26" creationId="{68AE4E8A-99BD-970F-1B43-B71FE4ADDF49}"/>
          </ac:spMkLst>
        </pc:spChg>
        <pc:spChg chg="add del mod">
          <ac:chgData name="Anila M A" userId="10aae156-914e-4992-9526-b81c2b99183c" providerId="ADAL" clId="{231368A5-5338-4E42-BE2C-2C4F6F7C4A24}" dt="2023-07-10T08:08:38.540" v="808" actId="6264"/>
          <ac:spMkLst>
            <pc:docMk/>
            <pc:sldMk cId="3644245868" sldId="295"/>
            <ac:spMk id="27" creationId="{89463B84-1B97-AC51-2EC7-C6C792BEED18}"/>
          </ac:spMkLst>
        </pc:spChg>
        <pc:spChg chg="add del mod">
          <ac:chgData name="Anila M A" userId="10aae156-914e-4992-9526-b81c2b99183c" providerId="ADAL" clId="{231368A5-5338-4E42-BE2C-2C4F6F7C4A24}" dt="2023-07-10T08:08:38.540" v="808" actId="6264"/>
          <ac:spMkLst>
            <pc:docMk/>
            <pc:sldMk cId="3644245868" sldId="295"/>
            <ac:spMk id="28" creationId="{E846A63D-626D-E40B-F5D5-0CC12F32104C}"/>
          </ac:spMkLst>
        </pc:spChg>
        <pc:spChg chg="add del mod">
          <ac:chgData name="Anila M A" userId="10aae156-914e-4992-9526-b81c2b99183c" providerId="ADAL" clId="{231368A5-5338-4E42-BE2C-2C4F6F7C4A24}" dt="2023-07-10T08:08:38.540" v="808" actId="6264"/>
          <ac:spMkLst>
            <pc:docMk/>
            <pc:sldMk cId="3644245868" sldId="295"/>
            <ac:spMk id="29" creationId="{AA993918-FDC5-8DF2-43CC-517A6490689C}"/>
          </ac:spMkLst>
        </pc:spChg>
        <pc:spChg chg="add del mod">
          <ac:chgData name="Anila M A" userId="10aae156-914e-4992-9526-b81c2b99183c" providerId="ADAL" clId="{231368A5-5338-4E42-BE2C-2C4F6F7C4A24}" dt="2023-07-10T08:08:38.540" v="808" actId="6264"/>
          <ac:spMkLst>
            <pc:docMk/>
            <pc:sldMk cId="3644245868" sldId="295"/>
            <ac:spMk id="30" creationId="{D1C3D8EF-D8CA-D31F-97CB-1E17C58616AF}"/>
          </ac:spMkLst>
        </pc:spChg>
        <pc:spChg chg="add del mod">
          <ac:chgData name="Anila M A" userId="10aae156-914e-4992-9526-b81c2b99183c" providerId="ADAL" clId="{231368A5-5338-4E42-BE2C-2C4F6F7C4A24}" dt="2023-07-10T08:08:38.540" v="808" actId="6264"/>
          <ac:spMkLst>
            <pc:docMk/>
            <pc:sldMk cId="3644245868" sldId="295"/>
            <ac:spMk id="31" creationId="{D19E0FEF-7408-B226-952D-9A891FF5B7BA}"/>
          </ac:spMkLst>
        </pc:spChg>
        <pc:spChg chg="add del mod">
          <ac:chgData name="Anila M A" userId="10aae156-914e-4992-9526-b81c2b99183c" providerId="ADAL" clId="{231368A5-5338-4E42-BE2C-2C4F6F7C4A24}" dt="2023-07-10T08:08:38.540" v="808" actId="6264"/>
          <ac:spMkLst>
            <pc:docMk/>
            <pc:sldMk cId="3644245868" sldId="295"/>
            <ac:spMk id="32" creationId="{7D370225-FA42-7132-3BFD-87AC1FB97881}"/>
          </ac:spMkLst>
        </pc:spChg>
        <pc:spChg chg="add del mod">
          <ac:chgData name="Anila M A" userId="10aae156-914e-4992-9526-b81c2b99183c" providerId="ADAL" clId="{231368A5-5338-4E42-BE2C-2C4F6F7C4A24}" dt="2023-07-10T08:09:57.680" v="841" actId="6264"/>
          <ac:spMkLst>
            <pc:docMk/>
            <pc:sldMk cId="3644245868" sldId="295"/>
            <ac:spMk id="33" creationId="{1CAACC39-DDDF-D467-3CD5-ACD8C5DB7650}"/>
          </ac:spMkLst>
        </pc:spChg>
        <pc:spChg chg="add del mod">
          <ac:chgData name="Anila M A" userId="10aae156-914e-4992-9526-b81c2b99183c" providerId="ADAL" clId="{231368A5-5338-4E42-BE2C-2C4F6F7C4A24}" dt="2023-07-10T08:09:57.680" v="841" actId="6264"/>
          <ac:spMkLst>
            <pc:docMk/>
            <pc:sldMk cId="3644245868" sldId="295"/>
            <ac:spMk id="34" creationId="{5C53C9DF-4876-48C0-6150-90FDA873147E}"/>
          </ac:spMkLst>
        </pc:spChg>
        <pc:spChg chg="add del mod">
          <ac:chgData name="Anila M A" userId="10aae156-914e-4992-9526-b81c2b99183c" providerId="ADAL" clId="{231368A5-5338-4E42-BE2C-2C4F6F7C4A24}" dt="2023-07-10T08:09:57.680" v="841" actId="6264"/>
          <ac:spMkLst>
            <pc:docMk/>
            <pc:sldMk cId="3644245868" sldId="295"/>
            <ac:spMk id="35" creationId="{A46EED8E-EFE4-2662-0284-369A0378FDBA}"/>
          </ac:spMkLst>
        </pc:spChg>
        <pc:spChg chg="add del mod">
          <ac:chgData name="Anila M A" userId="10aae156-914e-4992-9526-b81c2b99183c" providerId="ADAL" clId="{231368A5-5338-4E42-BE2C-2C4F6F7C4A24}" dt="2023-07-10T08:09:57.680" v="841" actId="6264"/>
          <ac:spMkLst>
            <pc:docMk/>
            <pc:sldMk cId="3644245868" sldId="295"/>
            <ac:spMk id="36" creationId="{F8F767E4-070D-5241-EECF-48973030AFEC}"/>
          </ac:spMkLst>
        </pc:spChg>
        <pc:spChg chg="add del mod">
          <ac:chgData name="Anila M A" userId="10aae156-914e-4992-9526-b81c2b99183c" providerId="ADAL" clId="{231368A5-5338-4E42-BE2C-2C4F6F7C4A24}" dt="2023-07-10T08:09:57.680" v="841" actId="6264"/>
          <ac:spMkLst>
            <pc:docMk/>
            <pc:sldMk cId="3644245868" sldId="295"/>
            <ac:spMk id="37" creationId="{10C1C30C-440C-F7C9-7AFE-29E726D4DDCE}"/>
          </ac:spMkLst>
        </pc:spChg>
        <pc:spChg chg="add del mod">
          <ac:chgData name="Anila M A" userId="10aae156-914e-4992-9526-b81c2b99183c" providerId="ADAL" clId="{231368A5-5338-4E42-BE2C-2C4F6F7C4A24}" dt="2023-07-10T08:09:57.680" v="841" actId="6264"/>
          <ac:spMkLst>
            <pc:docMk/>
            <pc:sldMk cId="3644245868" sldId="295"/>
            <ac:spMk id="38" creationId="{D5D781C6-EC47-C4F8-C025-276E1E4B5284}"/>
          </ac:spMkLst>
        </pc:spChg>
        <pc:graphicFrameChg chg="mod">
          <ac:chgData name="Anila M A" userId="10aae156-914e-4992-9526-b81c2b99183c" providerId="ADAL" clId="{231368A5-5338-4E42-BE2C-2C4F6F7C4A24}" dt="2023-07-13T09:21:49.702" v="1120"/>
          <ac:graphicFrameMkLst>
            <pc:docMk/>
            <pc:sldMk cId="3644245868" sldId="295"/>
            <ac:graphicFrameMk id="6" creationId="{8218E0B6-2D9C-DE6E-8225-B691A42C4296}"/>
          </ac:graphicFrameMkLst>
        </pc:graphicFrameChg>
      </pc:sldChg>
      <pc:sldChg chg="addSp delSp modSp mod chgLayout">
        <pc:chgData name="Anila M A" userId="10aae156-914e-4992-9526-b81c2b99183c" providerId="ADAL" clId="{231368A5-5338-4E42-BE2C-2C4F6F7C4A24}" dt="2023-07-13T09:23:30.240" v="1140" actId="164"/>
        <pc:sldMkLst>
          <pc:docMk/>
          <pc:sldMk cId="3638615912" sldId="296"/>
        </pc:sldMkLst>
        <pc:spChg chg="add del mod">
          <ac:chgData name="Anila M A" userId="10aae156-914e-4992-9526-b81c2b99183c" providerId="ADAL" clId="{231368A5-5338-4E42-BE2C-2C4F6F7C4A24}" dt="2023-07-10T08:15:00.827" v="851" actId="6264"/>
          <ac:spMkLst>
            <pc:docMk/>
            <pc:sldMk cId="3638615912" sldId="296"/>
            <ac:spMk id="2" creationId="{3BEB3556-DBDC-ACDA-27A0-B0AEBF2368D9}"/>
          </ac:spMkLst>
        </pc:spChg>
        <pc:spChg chg="add del mod">
          <ac:chgData name="Anila M A" userId="10aae156-914e-4992-9526-b81c2b99183c" providerId="ADAL" clId="{231368A5-5338-4E42-BE2C-2C4F6F7C4A24}" dt="2023-07-10T08:15:00.827" v="851" actId="6264"/>
          <ac:spMkLst>
            <pc:docMk/>
            <pc:sldMk cId="3638615912" sldId="296"/>
            <ac:spMk id="3" creationId="{6C72CA7A-1669-0A8E-D757-BD0D94DA9497}"/>
          </ac:spMkLst>
        </pc:spChg>
        <pc:spChg chg="mod">
          <ac:chgData name="Anila M A" userId="10aae156-914e-4992-9526-b81c2b99183c" providerId="ADAL" clId="{231368A5-5338-4E42-BE2C-2C4F6F7C4A24}" dt="2023-07-13T09:22:17.107" v="1126" actId="571"/>
          <ac:spMkLst>
            <pc:docMk/>
            <pc:sldMk cId="3638615912" sldId="296"/>
            <ac:spMk id="3" creationId="{F6ACBE5B-1FEA-E092-A42D-980B62E68DC4}"/>
          </ac:spMkLst>
        </pc:spChg>
        <pc:spChg chg="mod">
          <ac:chgData name="Anila M A" userId="10aae156-914e-4992-9526-b81c2b99183c" providerId="ADAL" clId="{231368A5-5338-4E42-BE2C-2C4F6F7C4A24}" dt="2023-07-13T09:22:17.107" v="1126" actId="571"/>
          <ac:spMkLst>
            <pc:docMk/>
            <pc:sldMk cId="3638615912" sldId="296"/>
            <ac:spMk id="4" creationId="{AEE730DE-2672-1F4F-AA9F-315F82A2FDFD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5" creationId="{7E9856DD-188F-07B6-D26A-7C8F95FF665A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6" creationId="{E2234CC0-857B-165F-9C36-130B5D3A16DC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7" creationId="{282BDDA7-EFB2-CDA7-1A65-F02BCE9E3C4F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8" creationId="{0FF247EC-1459-59A6-4B5C-FBF179AF7590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9" creationId="{FDBEE99E-4044-FC99-A675-B112E50894CD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0" creationId="{67D6AD47-0745-FE49-813E-DD473A1C6A37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1" creationId="{AA740A44-4140-AAC9-B79F-9EC7361CBBAD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2" creationId="{5D75D7C8-0BBF-DE0B-F0E9-561764855C55}"/>
          </ac:spMkLst>
        </pc:spChg>
        <pc:spChg chg="mod">
          <ac:chgData name="Anila M A" userId="10aae156-914e-4992-9526-b81c2b99183c" providerId="ADAL" clId="{231368A5-5338-4E42-BE2C-2C4F6F7C4A24}" dt="2023-07-13T09:22:17.107" v="1126" actId="571"/>
          <ac:spMkLst>
            <pc:docMk/>
            <pc:sldMk cId="3638615912" sldId="296"/>
            <ac:spMk id="13" creationId="{42E24820-CD35-57F5-EB1F-C69373D082DB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4" creationId="{281B4522-1793-8577-8DA2-312D849FB187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5" creationId="{D17BA056-B478-BC98-142B-9386B34EEE6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6" creationId="{6086B6EC-2FB8-66EF-C510-944BAFCEB55B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7" creationId="{7F188BAC-932E-D4E4-4683-7D1283B4878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8" creationId="{2164627C-272A-DEE5-AC55-F403AFF75EED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9" creationId="{5E9452DB-5CD7-248F-AF14-3DD35720A17B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0" creationId="{007F4BA7-2FB7-03DA-4A4E-87BE55079FB1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1" creationId="{22DC6D41-ACC5-C5D4-2242-4B162B88A744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2" creationId="{84EE0711-EDFE-51D3-6B01-2E07C3124A5F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3" creationId="{B2586142-FC4C-0BA4-DF84-B887562610D5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4" creationId="{C94254A9-5938-18F0-55B8-CD29BA22E509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5" creationId="{2FA7F42C-1216-871C-0FDC-018B76D7BE9A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6" creationId="{CBC587A7-2AFF-5690-4706-F73E7ACF1090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7" creationId="{7D218A79-874F-A4A7-544E-A282B3F626DC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8" creationId="{6253AB20-812B-D731-A809-A86890F3A27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9" creationId="{2F8F032E-FF2E-BE10-2569-EAC96F0CC0D4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30" creationId="{21CB5835-C828-68F9-00B1-7AD145AFFCA0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31" creationId="{08110A65-2A21-BFD4-7916-24B9E7543841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32" creationId="{5C9D9E75-D8B8-8185-D1FF-E459ADFA8EB7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33" creationId="{B4CE0559-1D28-013C-EAD6-2F153648DCAD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34" creationId="{45B84BBD-55A4-E7F4-76C7-37F72E455EED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35" creationId="{751E200E-1A73-4EFA-9514-95CE735573A1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36" creationId="{AF213859-9E99-E918-617B-C9810807687F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37" creationId="{5067C2C4-C056-6513-AC57-7183D36F2202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38" creationId="{ED94A38E-F721-ECD8-D7D4-B0846D12C0FA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39" creationId="{9ADF8E6D-DC96-AA8D-0C91-E1360C4E50FB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40" creationId="{0D15A4D8-98D1-2AFF-F1FE-4CFFFCF6F818}"/>
          </ac:spMkLst>
        </pc:spChg>
        <pc:spChg chg="mod ord">
          <ac:chgData name="Anila M A" userId="10aae156-914e-4992-9526-b81c2b99183c" providerId="ADAL" clId="{231368A5-5338-4E42-BE2C-2C4F6F7C4A24}" dt="2023-07-10T08:15:00.827" v="851" actId="6264"/>
          <ac:spMkLst>
            <pc:docMk/>
            <pc:sldMk cId="3638615912" sldId="296"/>
            <ac:spMk id="41" creationId="{A37CD5C8-3F39-0D3F-F6E8-8A44FA5B618A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42" creationId="{AB7416E1-5BB5-553F-C3CE-3C00262FC7E1}"/>
          </ac:spMkLst>
        </pc:spChg>
        <pc:spChg chg="mod ord">
          <ac:chgData name="Anila M A" userId="10aae156-914e-4992-9526-b81c2b99183c" providerId="ADAL" clId="{231368A5-5338-4E42-BE2C-2C4F6F7C4A24}" dt="2023-07-10T08:15:00.827" v="851" actId="6264"/>
          <ac:spMkLst>
            <pc:docMk/>
            <pc:sldMk cId="3638615912" sldId="296"/>
            <ac:spMk id="43" creationId="{BCD14A36-917A-60D7-9DD7-3ECB9F861DCD}"/>
          </ac:spMkLst>
        </pc:spChg>
        <pc:spChg chg="mod">
          <ac:chgData name="Anila M A" userId="10aae156-914e-4992-9526-b81c2b99183c" providerId="ADAL" clId="{231368A5-5338-4E42-BE2C-2C4F6F7C4A24}" dt="2023-07-13T09:22:17.107" v="1126" actId="571"/>
          <ac:spMkLst>
            <pc:docMk/>
            <pc:sldMk cId="3638615912" sldId="296"/>
            <ac:spMk id="44" creationId="{7D910671-DB37-1148-4C67-C61A152CD7D6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45" creationId="{4BF9EE2C-C829-F5A5-6C59-F0282E3B5DD8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46" creationId="{80CD094C-056F-F952-1BF7-80B9C12D13AF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47" creationId="{2CB8C441-137F-E6A1-46CE-4CCA9178DF6C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48" creationId="{DEB80B44-7F97-B26E-1D7D-0D0A26A26574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49" creationId="{8D58DA11-2AEF-9DCC-677F-B81D27984BCC}"/>
          </ac:spMkLst>
        </pc:spChg>
        <pc:spChg chg="mod">
          <ac:chgData name="Anila M A" userId="10aae156-914e-4992-9526-b81c2b99183c" providerId="ADAL" clId="{231368A5-5338-4E42-BE2C-2C4F6F7C4A24}" dt="2023-07-13T09:22:17.107" v="1126" actId="571"/>
          <ac:spMkLst>
            <pc:docMk/>
            <pc:sldMk cId="3638615912" sldId="296"/>
            <ac:spMk id="50" creationId="{6464357C-1320-A338-E9BF-73152EFE4A12}"/>
          </ac:spMkLst>
        </pc:spChg>
        <pc:spChg chg="mod">
          <ac:chgData name="Anila M A" userId="10aae156-914e-4992-9526-b81c2b99183c" providerId="ADAL" clId="{231368A5-5338-4E42-BE2C-2C4F6F7C4A24}" dt="2023-07-13T09:22:17.107" v="1126" actId="571"/>
          <ac:spMkLst>
            <pc:docMk/>
            <pc:sldMk cId="3638615912" sldId="296"/>
            <ac:spMk id="51" creationId="{0E1595BC-825E-BED8-27FA-160FC772833B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52" creationId="{69E3C1B9-4779-1D88-4BE7-810AC8FFB75D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53" creationId="{8BCF23A8-3AB0-C15B-3E51-02746C00B6AE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54" creationId="{D42D1215-B7F0-D15C-95E8-51B891A4EBAF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55" creationId="{AF168834-5479-171F-0FF5-117F14CAB7B4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56" creationId="{FEC145B2-B97B-9FE4-31D4-4A4C9B2E4E6E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57" creationId="{1CB1BCCF-C31B-9196-4688-E7E727023D62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58" creationId="{06D75231-8422-CEEA-16F0-DFB54370A475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59" creationId="{F4F46578-A67D-D385-6813-DB8D3DAB0865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60" creationId="{D1C1AC3C-D495-C784-DC96-E988C57C6D10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61" creationId="{7FC328AB-D996-FBDC-F0AD-E4ADB18BA0BA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62" creationId="{D996F653-9218-82C2-A2A2-12C3741B9AF7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63" creationId="{1D8DB54C-69F2-C90F-E21B-16CD23EF445D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64" creationId="{1ADF5787-037D-2836-10C4-E6D7B632A08E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65" creationId="{8B2E8315-3261-519A-A94A-337E1F24360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66" creationId="{10E09A96-74D4-CE2C-86BB-AC66597EC80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67" creationId="{7CFDEF06-45C7-B23A-1768-77F6B7BC43EB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68" creationId="{D2E78909-6E0B-7590-273E-9778B1D10DD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69" creationId="{F7ECF822-F360-7486-CD65-F46B286F915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70" creationId="{5DF0D2AD-D7D0-C815-307B-936BBEA3907B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71" creationId="{1826338C-ADCF-C60F-8229-28A496FBA888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72" creationId="{19AC18DB-AFCA-AC91-1028-6D270A6C4F38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73" creationId="{429CCD63-FF4C-D7EB-1C09-7934A3059B2F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74" creationId="{4C0A9DD9-D919-64D3-9EB2-38ECD9A535E6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75" creationId="{C19BD10C-4328-904A-4622-C2A4483D44AA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76" creationId="{D1C0894E-852A-8D6C-D8AA-1F7022710BFF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77" creationId="{F823EBED-6690-F5C3-4A9F-0937A3D5AAE8}"/>
          </ac:spMkLst>
        </pc:spChg>
        <pc:spChg chg="mod">
          <ac:chgData name="Anila M A" userId="10aae156-914e-4992-9526-b81c2b99183c" providerId="ADAL" clId="{231368A5-5338-4E42-BE2C-2C4F6F7C4A24}" dt="2023-07-13T09:22:17.107" v="1126" actId="571"/>
          <ac:spMkLst>
            <pc:docMk/>
            <pc:sldMk cId="3638615912" sldId="296"/>
            <ac:spMk id="78" creationId="{E22D6E06-BA7C-F96D-923E-991E7FA6AE89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79" creationId="{74C83BE7-4D4B-86BB-042D-798A72343B16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80" creationId="{2A009E37-711C-AB9F-4433-0C6345254B5A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81" creationId="{22BC7C61-7E12-0B5D-B8CB-44DF109F0798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82" creationId="{A45ECEBE-FB87-B0E8-44F0-2A42F394F22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83" creationId="{C9AF30F4-DAB8-D98F-F7D8-70FFCF523D4F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84" creationId="{759072B6-D8DA-085A-DB72-D8193C21C805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85" creationId="{A9EC7959-059C-973A-CA9D-366FCD52AB57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86" creationId="{A405AA68-E76F-2D3E-F19D-180AFAD7440E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87" creationId="{15DD7877-54E9-9B4E-2979-0967482094D2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88" creationId="{CE800701-A4BD-C1A4-9A08-7103E8661401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89" creationId="{2E0DF096-DC51-809F-CA66-6EDCE7F3B17B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90" creationId="{37F711E8-93F1-1FFC-4515-E8714E59E4EA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91" creationId="{1A728060-27DA-F49E-3592-2574F76502A7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92" creationId="{C126A26C-2397-E1DC-03D9-CD44CB51218A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93" creationId="{6314C406-A41F-7BB4-87D0-3065D19BD3FB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94" creationId="{C33CC722-A61E-48B7-E500-603E1F81B8C9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95" creationId="{B6A531D9-7B9E-2703-E078-1AD1F58F290E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96" creationId="{4FDC6842-E7A6-1B25-3CEB-847E25F4A1D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97" creationId="{9A33F2DC-EE7D-9042-5D86-D6C0840A63C5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98" creationId="{F9BB94DB-0334-81C9-01F0-98CEA281242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99" creationId="{FCCF20C4-6AAA-C24D-7FF4-55048FBF94AF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00" creationId="{92171A25-8892-2C33-3970-2F8FA6BE2FA9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01" creationId="{22A92E3A-6986-B20E-0308-A87F666AA7C8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02" creationId="{1CCC3F47-1D2D-BDB7-059A-C39C074878AB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03" creationId="{0F13CCB0-0448-6087-092D-E59DDB057CDB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04" creationId="{697E5F73-F510-B5F1-C847-ECFCE18FDC6C}"/>
          </ac:spMkLst>
        </pc:spChg>
        <pc:spChg chg="mod">
          <ac:chgData name="Anila M A" userId="10aae156-914e-4992-9526-b81c2b99183c" providerId="ADAL" clId="{231368A5-5338-4E42-BE2C-2C4F6F7C4A24}" dt="2023-07-13T09:22:17.107" v="1126" actId="571"/>
          <ac:spMkLst>
            <pc:docMk/>
            <pc:sldMk cId="3638615912" sldId="296"/>
            <ac:spMk id="105" creationId="{E48B8574-2689-CCC6-9094-FA8DA42DF884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06" creationId="{3FBF0E7C-D7FC-24D4-C43A-68477BBC1A72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07" creationId="{AEDCD472-B7B0-BC11-2BD6-B2EDE9F9682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08" creationId="{3B4B172C-3F5E-8BE7-796E-6BA2AF56D5CE}"/>
          </ac:spMkLst>
        </pc:spChg>
        <pc:spChg chg="mod">
          <ac:chgData name="Anila M A" userId="10aae156-914e-4992-9526-b81c2b99183c" providerId="ADAL" clId="{231368A5-5338-4E42-BE2C-2C4F6F7C4A24}" dt="2023-07-13T09:22:17.107" v="1126" actId="571"/>
          <ac:spMkLst>
            <pc:docMk/>
            <pc:sldMk cId="3638615912" sldId="296"/>
            <ac:spMk id="109" creationId="{C18B837F-4B5E-8CEF-1926-D8ECBAA39485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10" creationId="{778D23E7-79FC-8BE3-3593-751BC9B48FE5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11" creationId="{155B2AF9-25D5-63FD-4F2A-5ABC6503F6CB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12" creationId="{1BE06B0B-770D-C252-BDCF-26353F6B543F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13" creationId="{197346C8-53AA-D611-F589-32E879B08B8A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14" creationId="{FABC0149-3F86-BBD1-5DB1-F8F414B7196B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15" creationId="{090B9590-8CA1-4268-4F72-088EE25F3A0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16" creationId="{6C58F802-7BF2-E7CB-7382-4793D4AE842C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17" creationId="{A8EB616C-6FC7-150A-2949-48062F1E645C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18" creationId="{A59C302D-7D3E-AB6D-97CF-D91027E33A2A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19" creationId="{4620534F-4A0E-CD7E-0724-FD466D5EDB51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20" creationId="{2E7EECA8-2F53-E51F-6811-5BB525AA2785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21" creationId="{3A5F0929-84A7-399B-5F4E-662FA35182D6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22" creationId="{FF0066F0-E2A8-E8F8-9964-E48D1CBB4816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23" creationId="{2D482C11-025C-34DF-D57C-01CD02920A0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24" creationId="{1903F5FF-B195-F949-E354-68AAE4EB1DD8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25" creationId="{50C9B5E5-5943-F7BF-09CE-668E60E1B639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26" creationId="{1DF65E11-566B-1E0D-7530-5B5208668AB6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27" creationId="{D861C05C-7810-D9B9-67DB-480A8C467528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28" creationId="{AD8A31B9-1334-005C-905C-485C5007492E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29" creationId="{4099F9A1-A224-428D-B794-9DFC5B6869B0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30" creationId="{67A9743D-E64F-D449-8F5F-70CC3F6F1FE7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31" creationId="{F6F3C4A7-164B-5ED1-4B17-11DF890345A1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32" creationId="{668DB84D-1913-0A84-F9DA-0AC78DC3B2DB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33" creationId="{F827F84F-6CBF-DD5E-59C3-336CB879E288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34" creationId="{122FA1E9-A1C6-677E-23F0-ABE719E8AD8A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35" creationId="{36ED0D79-DBD3-26FD-3C02-2D306126FB4A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36" creationId="{33E56CC4-7B64-D952-7FA9-E8E71DC32837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37" creationId="{944A5BCF-EF32-FA17-26E0-4322172C51E4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38" creationId="{AA9BA3D7-F985-E2AC-4FB2-8D70D5755578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39" creationId="{D94A58EF-1F3C-73A1-0333-9030248C66F4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40" creationId="{F348F065-C4D6-8D7C-4BF1-B920833D1712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41" creationId="{8CBBCE16-F41E-CAC0-6AC2-D2F9535DE3A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42" creationId="{8C7F4161-3B9F-D41A-FD11-A0B337244F56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43" creationId="{DC81DD61-64FF-DF79-2CA8-A8DBC20E78B5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44" creationId="{660674B8-CE11-0F83-3AD2-45885F147371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45" creationId="{D43DC340-935B-EC75-C1E4-EF111A3B342B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46" creationId="{1CA1CF16-3294-D913-758F-1A3A954EFB8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47" creationId="{7D9FB998-6AA1-DDBB-056E-243B7F10B615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48" creationId="{7EF0951D-82E8-106D-2C32-0BCBA14DFA34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49" creationId="{5B0F9C53-AE81-ECB5-5E7B-ECCCB6ECAD26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50" creationId="{1D71CD2F-3B37-D876-D02B-55E4E6AEEFED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51" creationId="{3423DB8B-005A-4D6D-B881-70A415D0A3EB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52" creationId="{4862F9B4-9DB6-81BB-E42C-F22D73D3A239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53" creationId="{C7844898-0CF4-33FD-64A3-72453332675A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54" creationId="{C741DF61-488F-0425-8611-E5CA52450E09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55" creationId="{4789AD6E-FC8E-CCEB-1E18-74D83C135B2A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56" creationId="{BBAA818E-290D-A489-B3B6-047C3727EB16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57" creationId="{A155C6E4-E0B0-EFB0-E81C-D4EB287B9174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58" creationId="{BB3ADED8-46BE-964F-FDF3-50D433007426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59" creationId="{88FDFD24-C6C2-FD1B-0DA7-F5635AB7FB3D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60" creationId="{9AFF9B99-6B72-90B3-14F8-64D4C9B736FB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61" creationId="{D6933151-4F82-BA9C-5ED2-B833C80B494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62" creationId="{6147F235-F68B-8D38-0600-8E6225F36258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63" creationId="{B9DF06D9-DC08-2388-4784-523330F6475D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64" creationId="{3B0C0CC9-93BC-5547-6050-235F4CE05E62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65" creationId="{3C3EA816-0D1A-D663-0FCB-36BF76F430D1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66" creationId="{2EBC6025-0AF8-8A22-66AC-492825D77A0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67" creationId="{DCA76BBD-5245-3E58-2FD4-E31F2706B668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68" creationId="{990432D2-B8D7-2DF5-10BF-ED1443919EDC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69" creationId="{6AD0F0B8-BF3D-D758-AB28-A132C1D313A4}"/>
          </ac:spMkLst>
        </pc:spChg>
        <pc:spChg chg="mod">
          <ac:chgData name="Anila M A" userId="10aae156-914e-4992-9526-b81c2b99183c" providerId="ADAL" clId="{231368A5-5338-4E42-BE2C-2C4F6F7C4A24}" dt="2023-07-13T09:22:17.107" v="1126" actId="571"/>
          <ac:spMkLst>
            <pc:docMk/>
            <pc:sldMk cId="3638615912" sldId="296"/>
            <ac:spMk id="170" creationId="{A635C362-6AB1-0895-BF0E-65E48AA001E4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71" creationId="{7489BE5B-AE9A-4E68-430A-746252A980E8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72" creationId="{DAECCB67-815A-885E-ACD3-DED5176D75F9}"/>
          </ac:spMkLst>
        </pc:spChg>
        <pc:spChg chg="mod">
          <ac:chgData name="Anila M A" userId="10aae156-914e-4992-9526-b81c2b99183c" providerId="ADAL" clId="{231368A5-5338-4E42-BE2C-2C4F6F7C4A24}" dt="2023-07-13T09:22:17.107" v="1126" actId="571"/>
          <ac:spMkLst>
            <pc:docMk/>
            <pc:sldMk cId="3638615912" sldId="296"/>
            <ac:spMk id="173" creationId="{68D86CB0-1AD3-4069-6037-9C80102567D7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74" creationId="{7B5EEFBE-1B6A-7F89-C53B-CD2516155917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75" creationId="{49650D1D-74B9-60C1-8C18-E1BD66464C36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76" creationId="{A79491BB-D6D3-7527-4D2E-D5C5B5443DE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77" creationId="{69878F8A-619C-0CF3-9B10-800B477E3451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78" creationId="{8CD9C153-239C-E020-C00C-3ECE712E9820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79" creationId="{E07F49C6-93C4-C217-0988-0D5C2285E95C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80" creationId="{F1BC82A8-59F9-0AEB-AAC5-695BAE7DA13B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81" creationId="{0A0662B0-7671-0E84-2116-E39BF7DDBD54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82" creationId="{F543A7B0-3ECB-7BFF-05F6-F88C3FDAEAD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83" creationId="{C5AD7018-DB1B-EF9B-07BC-F30FA915D7CE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84" creationId="{B9F82336-C95F-53D9-F813-9DF4457F5C71}"/>
          </ac:spMkLst>
        </pc:spChg>
        <pc:spChg chg="mod">
          <ac:chgData name="Anila M A" userId="10aae156-914e-4992-9526-b81c2b99183c" providerId="ADAL" clId="{231368A5-5338-4E42-BE2C-2C4F6F7C4A24}" dt="2023-07-13T09:22:17.107" v="1126" actId="571"/>
          <ac:spMkLst>
            <pc:docMk/>
            <pc:sldMk cId="3638615912" sldId="296"/>
            <ac:spMk id="185" creationId="{8CD374AB-C13D-8A0E-1185-2CE586301D45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86" creationId="{E6505526-707C-4049-221D-881B35FBDD14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87" creationId="{A3BD7C0A-3C99-0992-7860-FE0885676F8A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88" creationId="{85ABF77C-868C-8607-5FD4-0BCF4A13FEFF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89" creationId="{4C89A362-1694-4F8A-FF08-FD56E78614BE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90" creationId="{CEBDA4CB-3EC3-AF41-4508-F929F7DB95C0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91" creationId="{0482F374-E472-1852-3A4F-0587B0FE2025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92" creationId="{50CE0004-5F86-33D6-5C94-3EB115BCA122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93" creationId="{E7997610-EBCC-FED2-ADB6-92BBB7C3B4C5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94" creationId="{35CEE912-FF57-96BA-004D-A43B2936DC42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95" creationId="{0D8CF455-180C-FA9D-E40E-947FA317A5A4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96" creationId="{DDC553E7-1B8E-5412-4969-CC60817D9618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97" creationId="{3996F99C-DD8E-543C-FE74-E8C776CD64CF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98" creationId="{12158AEB-726B-9536-4450-B9BE7F33B2D7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199" creationId="{609C30E2-0245-AD12-1FDA-9C314CB66992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00" creationId="{0277B5D9-AB31-3EC3-AA68-C872F9CA582A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01" creationId="{29A9B2FD-92AF-BA82-11B9-B2B66F0808ED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02" creationId="{04CB9730-D26B-0924-48D5-583FF7224407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03" creationId="{1173E25D-13C9-3805-8D86-9FE687BBA452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04" creationId="{E78A625C-B289-3345-A3CE-7E4630629D7E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05" creationId="{D19E3917-A9DC-6487-8246-072B6EAEF789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06" creationId="{EF9AE482-744D-71EB-50F7-2652E9D97D80}"/>
          </ac:spMkLst>
        </pc:spChg>
        <pc:spChg chg="mod">
          <ac:chgData name="Anila M A" userId="10aae156-914e-4992-9526-b81c2b99183c" providerId="ADAL" clId="{231368A5-5338-4E42-BE2C-2C4F6F7C4A24}" dt="2023-07-13T09:22:17.107" v="1126" actId="571"/>
          <ac:spMkLst>
            <pc:docMk/>
            <pc:sldMk cId="3638615912" sldId="296"/>
            <ac:spMk id="207" creationId="{67688854-514F-C0C7-1674-25631A0F2977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08" creationId="{E0737ACC-8C99-9F8B-A2AB-61DAE816478F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09" creationId="{785578F9-367E-6243-5B59-1F6207875BCD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10" creationId="{6C297E84-5BAC-D471-55F2-F19BD9D759A8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11" creationId="{C17299F9-F96F-E5B1-8823-DEFA5316FC77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12" creationId="{C8DB50AF-769A-24A4-F9F3-0A2ECC2C55BD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13" creationId="{53EAA205-FF4E-ED53-3E36-C09192E42362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14" creationId="{8326CA18-4C48-4F2B-5D74-D0F9058E72C7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15" creationId="{60A2892B-5528-5AD8-5757-63A71E074EBF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16" creationId="{DB880823-7A94-53A2-F2F6-145CE8D1A1BE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17" creationId="{77384C71-2895-2F11-AD5E-43F82C3FC959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18" creationId="{9533FA28-E22B-E4C2-7F73-27436E8168B1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19" creationId="{0B8CB1B4-19BF-318F-F51E-AC08AF3B55E5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20" creationId="{8046A65A-DC56-535F-5921-8E081BF1483D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21" creationId="{01C80755-551E-CA3C-3B3F-B31B30A021F2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22" creationId="{62EA4ED6-E2C8-ECEE-8EA8-6B088E1B205A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23" creationId="{0748DF06-7B31-275B-BF26-DD6D7BF85E60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24" creationId="{E3EB060C-060C-4603-041A-0038D73B4BEA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25" creationId="{C9C68F4D-08FC-B95D-26C2-EC31D4BAD2F8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26" creationId="{63C8805C-F120-34FF-0B6E-4974F42088A2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27" creationId="{2593934F-0E44-299E-FC4F-70DBC477A757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28" creationId="{3BB48A98-FDB9-A439-556D-C0844A11B11A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29" creationId="{A8DE61CE-A6EC-E469-E2E7-9630DBCAB71C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30" creationId="{C82EA126-205C-C93B-DC3A-F5456B946385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31" creationId="{29BEFE4D-B8C7-FDC9-E3FF-9302E5DA3BEA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32" creationId="{CAA5992A-D408-8468-1060-2259C009165A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33" creationId="{597A9D74-E13E-037E-D866-D0D6E6A2845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34" creationId="{90BC8C34-6B55-661F-82C3-3C12573F4134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35" creationId="{08FC3D7B-5FC5-58C6-D198-0A427EC44B04}"/>
          </ac:spMkLst>
        </pc:spChg>
        <pc:spChg chg="mod">
          <ac:chgData name="Anila M A" userId="10aae156-914e-4992-9526-b81c2b99183c" providerId="ADAL" clId="{231368A5-5338-4E42-BE2C-2C4F6F7C4A24}" dt="2023-07-13T09:22:17.107" v="1126" actId="571"/>
          <ac:spMkLst>
            <pc:docMk/>
            <pc:sldMk cId="3638615912" sldId="296"/>
            <ac:spMk id="236" creationId="{6ED7AC3C-0F00-DA9F-9B60-3384674F3667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37" creationId="{387FF7C6-DBF7-06A9-606F-847CE7929D10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38" creationId="{E791DD3B-E98C-F2D6-F26E-278A2A3161AC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39" creationId="{625D8BCC-C810-DC3A-9872-B4C076754F64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40" creationId="{907590D2-44EE-FB50-F92F-8AB7EA6C52A7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41" creationId="{2C2C5FBA-1C41-72FF-4368-95027567ADF1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42" creationId="{621F99F5-4789-AE71-775E-B5AB88FB16CC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43" creationId="{217B70E9-840D-842D-8BEF-35AC7B1F463B}"/>
          </ac:spMkLst>
        </pc:spChg>
        <pc:spChg chg="mod">
          <ac:chgData name="Anila M A" userId="10aae156-914e-4992-9526-b81c2b99183c" providerId="ADAL" clId="{231368A5-5338-4E42-BE2C-2C4F6F7C4A24}" dt="2023-07-13T09:22:17.107" v="1126" actId="571"/>
          <ac:spMkLst>
            <pc:docMk/>
            <pc:sldMk cId="3638615912" sldId="296"/>
            <ac:spMk id="244" creationId="{8A7A8408-F5B9-C775-7F94-A8B44BF1BEB0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45" creationId="{CD8F5EAE-8668-92C6-0D8A-0FDE48D88AB5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46" creationId="{1C13714A-3539-210D-C0FA-45AAEF5EA820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47" creationId="{84E1FCD8-0F8F-8406-E624-A833DA9C20A7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48" creationId="{6D9AA393-E907-782B-CAF5-EEF787FC36AC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49" creationId="{7D30BB43-4A86-8F36-C359-B3A37F2C6E3B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50" creationId="{8760BFDF-1A15-EDBE-CA2F-B8E3FB6D0201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51" creationId="{8AD70F89-C458-078D-085F-677FC43872F1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52" creationId="{BBA0B3FE-ABE8-D906-1531-340101C5EF55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53" creationId="{E3211C5B-4976-F3CD-2C1E-8E4D2486AB45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54" creationId="{BF220648-0B37-5E2D-C17C-3A766905CA51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55" creationId="{218409C9-6E02-7067-C3FC-3339F62FA5EC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56" creationId="{E776F9C1-EC90-94DC-1473-6F2948342421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57" creationId="{5F33A099-7F5D-E261-5B5C-8B5ED1E37E1F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58" creationId="{4963CE2B-353E-A9FF-9899-8067E0DAB60E}"/>
          </ac:spMkLst>
        </pc:spChg>
        <pc:spChg chg="mod">
          <ac:chgData name="Anila M A" userId="10aae156-914e-4992-9526-b81c2b99183c" providerId="ADAL" clId="{231368A5-5338-4E42-BE2C-2C4F6F7C4A24}" dt="2023-07-13T09:22:17.107" v="1126" actId="571"/>
          <ac:spMkLst>
            <pc:docMk/>
            <pc:sldMk cId="3638615912" sldId="296"/>
            <ac:spMk id="259" creationId="{DA318333-D6E7-EEA7-B2B2-684F2229BB2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60" creationId="{81E6A1B2-C5AC-45C2-DC39-E4C3DEF87108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66" creationId="{F151DCC6-A62E-D33C-E5D8-15EA2B143359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67" creationId="{63E2B11B-EED8-ACFE-8577-04546AC322D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68" creationId="{E0552674-B24B-7E8B-8BDD-02BF3DAD0BEE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69" creationId="{75950623-9E47-69C7-0624-41F3C1417BF8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70" creationId="{F73846A5-9D5A-8842-4833-686F38CBA755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71" creationId="{FEDFD727-5434-5FAA-E679-F4A0D13112BC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72" creationId="{8208E5BF-1B52-1BA7-8308-CD766A783080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73" creationId="{787D9498-AD17-AFDE-934F-BD9DCE5AF679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74" creationId="{509E619C-CDE7-B9CA-670A-FD82A73C3DD4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75" creationId="{CB6AC4D4-419D-49D9-4176-239931A971C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76" creationId="{F87E5DAB-AD28-DDD2-EA9B-E978A3D5E009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77" creationId="{4FD0A522-6BA8-26B9-CAD2-0C40FD33F073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78" creationId="{4DF0DC34-3D4B-D0A5-B0B7-A3F30176DB61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79" creationId="{1987247E-A18B-B23C-E8B5-B183A82522AB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80" creationId="{4D2EBBCC-5542-8F9A-7F71-0E679AF4FA26}"/>
          </ac:spMkLst>
        </pc:spChg>
        <pc:spChg chg="mod">
          <ac:chgData name="Anila M A" userId="10aae156-914e-4992-9526-b81c2b99183c" providerId="ADAL" clId="{231368A5-5338-4E42-BE2C-2C4F6F7C4A24}" dt="2023-07-13T09:23:08.413" v="1139" actId="165"/>
          <ac:spMkLst>
            <pc:docMk/>
            <pc:sldMk cId="3638615912" sldId="296"/>
            <ac:spMk id="281" creationId="{A4DE9469-A7F3-128D-804C-CD0A6CABE212}"/>
          </ac:spMkLst>
        </pc:spChg>
        <pc:grpChg chg="add del mod">
          <ac:chgData name="Anila M A" userId="10aae156-914e-4992-9526-b81c2b99183c" providerId="ADAL" clId="{231368A5-5338-4E42-BE2C-2C4F6F7C4A24}" dt="2023-07-13T09:22:28.236" v="1129" actId="478"/>
          <ac:grpSpMkLst>
            <pc:docMk/>
            <pc:sldMk cId="3638615912" sldId="296"/>
            <ac:grpSpMk id="2" creationId="{8094F22A-D53C-F5A0-F176-F4BA85E6163A}"/>
          </ac:grpSpMkLst>
        </pc:grpChg>
        <pc:grpChg chg="add del mod">
          <ac:chgData name="Anila M A" userId="10aae156-914e-4992-9526-b81c2b99183c" providerId="ADAL" clId="{231368A5-5338-4E42-BE2C-2C4F6F7C4A24}" dt="2023-07-13T09:22:40.576" v="1132" actId="165"/>
          <ac:grpSpMkLst>
            <pc:docMk/>
            <pc:sldMk cId="3638615912" sldId="296"/>
            <ac:grpSpMk id="261" creationId="{BB0794A8-988C-32F5-785A-87088EA013E8}"/>
          </ac:grpSpMkLst>
        </pc:grpChg>
        <pc:grpChg chg="add del mod">
          <ac:chgData name="Anila M A" userId="10aae156-914e-4992-9526-b81c2b99183c" providerId="ADAL" clId="{231368A5-5338-4E42-BE2C-2C4F6F7C4A24}" dt="2023-07-13T09:23:08.413" v="1139" actId="165"/>
          <ac:grpSpMkLst>
            <pc:docMk/>
            <pc:sldMk cId="3638615912" sldId="296"/>
            <ac:grpSpMk id="262" creationId="{0F58F1F9-EC34-4BA7-F0E2-2699B2B40D54}"/>
          </ac:grpSpMkLst>
        </pc:grpChg>
        <pc:grpChg chg="add mod">
          <ac:chgData name="Anila M A" userId="10aae156-914e-4992-9526-b81c2b99183c" providerId="ADAL" clId="{231368A5-5338-4E42-BE2C-2C4F6F7C4A24}" dt="2023-07-13T09:23:30.240" v="1140" actId="164"/>
          <ac:grpSpMkLst>
            <pc:docMk/>
            <pc:sldMk cId="3638615912" sldId="296"/>
            <ac:grpSpMk id="263" creationId="{92683255-E5C1-8F37-9A0C-93D1FEB000E3}"/>
          </ac:grpSpMkLst>
        </pc:grpChg>
        <pc:grpChg chg="mod topLvl">
          <ac:chgData name="Anila M A" userId="10aae156-914e-4992-9526-b81c2b99183c" providerId="ADAL" clId="{231368A5-5338-4E42-BE2C-2C4F6F7C4A24}" dt="2023-07-13T09:23:30.240" v="1140" actId="164"/>
          <ac:grpSpMkLst>
            <pc:docMk/>
            <pc:sldMk cId="3638615912" sldId="296"/>
            <ac:grpSpMk id="265" creationId="{4E45466B-9389-B930-63A3-B260D8A59A9E}"/>
          </ac:grpSpMkLst>
        </pc:grpChg>
        <pc:grpChg chg="mod topLvl">
          <ac:chgData name="Anila M A" userId="10aae156-914e-4992-9526-b81c2b99183c" providerId="ADAL" clId="{231368A5-5338-4E42-BE2C-2C4F6F7C4A24}" dt="2023-07-13T09:23:30.240" v="1140" actId="164"/>
          <ac:grpSpMkLst>
            <pc:docMk/>
            <pc:sldMk cId="3638615912" sldId="296"/>
            <ac:grpSpMk id="282" creationId="{060C33BA-1725-B583-4849-101CF3CD640E}"/>
          </ac:grpSpMkLst>
        </pc:grpChg>
        <pc:grpChg chg="del mod ord">
          <ac:chgData name="Anila M A" userId="10aae156-914e-4992-9526-b81c2b99183c" providerId="ADAL" clId="{231368A5-5338-4E42-BE2C-2C4F6F7C4A24}" dt="2023-07-13T09:22:00.288" v="1121" actId="165"/>
          <ac:grpSpMkLst>
            <pc:docMk/>
            <pc:sldMk cId="3638615912" sldId="296"/>
            <ac:grpSpMk id="283" creationId="{DD59F739-CA00-3B51-133C-88383B012864}"/>
          </ac:grpSpMkLst>
        </pc:grpChg>
      </pc:sldChg>
      <pc:sldChg chg="addSp delSp modSp mod chgLayout">
        <pc:chgData name="Anila M A" userId="10aae156-914e-4992-9526-b81c2b99183c" providerId="ADAL" clId="{231368A5-5338-4E42-BE2C-2C4F6F7C4A24}" dt="2023-07-13T09:24:48.468" v="1142"/>
        <pc:sldMkLst>
          <pc:docMk/>
          <pc:sldMk cId="3843181302" sldId="297"/>
        </pc:sldMkLst>
        <pc:spChg chg="add del mod">
          <ac:chgData name="Anila M A" userId="10aae156-914e-4992-9526-b81c2b99183c" providerId="ADAL" clId="{231368A5-5338-4E42-BE2C-2C4F6F7C4A24}" dt="2023-07-10T08:19:32.638" v="892" actId="6264"/>
          <ac:spMkLst>
            <pc:docMk/>
            <pc:sldMk cId="3843181302" sldId="297"/>
            <ac:spMk id="2" creationId="{9CC74775-A566-153F-89EB-4CFF91FC2BF2}"/>
          </ac:spMkLst>
        </pc:spChg>
        <pc:spChg chg="add del mod">
          <ac:chgData name="Anila M A" userId="10aae156-914e-4992-9526-b81c2b99183c" providerId="ADAL" clId="{231368A5-5338-4E42-BE2C-2C4F6F7C4A24}" dt="2023-07-10T08:19:32.638" v="892" actId="6264"/>
          <ac:spMkLst>
            <pc:docMk/>
            <pc:sldMk cId="3843181302" sldId="297"/>
            <ac:spMk id="3" creationId="{51F69298-D6E4-B09E-040D-6D36C1C58FBB}"/>
          </ac:spMkLst>
        </pc:spChg>
        <pc:spChg chg="add del mod">
          <ac:chgData name="Anila M A" userId="10aae156-914e-4992-9526-b81c2b99183c" providerId="ADAL" clId="{231368A5-5338-4E42-BE2C-2C4F6F7C4A24}" dt="2023-07-10T08:19:32.638" v="892" actId="6264"/>
          <ac:spMkLst>
            <pc:docMk/>
            <pc:sldMk cId="3843181302" sldId="297"/>
            <ac:spMk id="4" creationId="{0989C7C5-FCAC-8ED0-09CB-C171A5AEA956}"/>
          </ac:spMkLst>
        </pc:spChg>
        <pc:spChg chg="add del mod">
          <ac:chgData name="Anila M A" userId="10aae156-914e-4992-9526-b81c2b99183c" providerId="ADAL" clId="{231368A5-5338-4E42-BE2C-2C4F6F7C4A24}" dt="2023-07-10T08:19:32.638" v="892" actId="6264"/>
          <ac:spMkLst>
            <pc:docMk/>
            <pc:sldMk cId="3843181302" sldId="297"/>
            <ac:spMk id="5" creationId="{C9098C09-77A0-1192-2086-6E617E7C451B}"/>
          </ac:spMkLst>
        </pc:spChg>
        <pc:spChg chg="add del mod">
          <ac:chgData name="Anila M A" userId="10aae156-914e-4992-9526-b81c2b99183c" providerId="ADAL" clId="{231368A5-5338-4E42-BE2C-2C4F6F7C4A24}" dt="2023-07-10T08:19:32.638" v="892" actId="6264"/>
          <ac:spMkLst>
            <pc:docMk/>
            <pc:sldMk cId="3843181302" sldId="297"/>
            <ac:spMk id="6" creationId="{801067D0-8A3B-BDEE-646E-35DE7B615117}"/>
          </ac:spMkLst>
        </pc:spChg>
        <pc:spChg chg="add del mod">
          <ac:chgData name="Anila M A" userId="10aae156-914e-4992-9526-b81c2b99183c" providerId="ADAL" clId="{231368A5-5338-4E42-BE2C-2C4F6F7C4A24}" dt="2023-07-10T08:19:32.638" v="892" actId="6264"/>
          <ac:spMkLst>
            <pc:docMk/>
            <pc:sldMk cId="3843181302" sldId="297"/>
            <ac:spMk id="7" creationId="{71FAEA09-4F51-3F0E-9CD8-8D694C5DC958}"/>
          </ac:spMkLst>
        </pc:spChg>
        <pc:spChg chg="add del mod">
          <ac:chgData name="Anila M A" userId="10aae156-914e-4992-9526-b81c2b99183c" providerId="ADAL" clId="{231368A5-5338-4E42-BE2C-2C4F6F7C4A24}" dt="2023-07-10T08:19:32.638" v="892" actId="6264"/>
          <ac:spMkLst>
            <pc:docMk/>
            <pc:sldMk cId="3843181302" sldId="297"/>
            <ac:spMk id="8" creationId="{F8A11D5A-861C-C18B-9896-6E980AE367CF}"/>
          </ac:spMkLst>
        </pc:spChg>
        <pc:spChg chg="add del mod">
          <ac:chgData name="Anila M A" userId="10aae156-914e-4992-9526-b81c2b99183c" providerId="ADAL" clId="{231368A5-5338-4E42-BE2C-2C4F6F7C4A24}" dt="2023-07-10T08:20:03.094" v="895" actId="6264"/>
          <ac:spMkLst>
            <pc:docMk/>
            <pc:sldMk cId="3843181302" sldId="297"/>
            <ac:spMk id="9" creationId="{7EF13D52-8E3F-70E1-2224-E85EE6E0DD6B}"/>
          </ac:spMkLst>
        </pc:spChg>
        <pc:spChg chg="add del mod">
          <ac:chgData name="Anila M A" userId="10aae156-914e-4992-9526-b81c2b99183c" providerId="ADAL" clId="{231368A5-5338-4E42-BE2C-2C4F6F7C4A24}" dt="2023-07-10T08:20:03.094" v="895" actId="6264"/>
          <ac:spMkLst>
            <pc:docMk/>
            <pc:sldMk cId="3843181302" sldId="297"/>
            <ac:spMk id="10" creationId="{48FCCA26-A603-C6A1-79CC-8C2C2553F84E}"/>
          </ac:spMkLst>
        </pc:spChg>
        <pc:spChg chg="add del mod">
          <ac:chgData name="Anila M A" userId="10aae156-914e-4992-9526-b81c2b99183c" providerId="ADAL" clId="{231368A5-5338-4E42-BE2C-2C4F6F7C4A24}" dt="2023-07-10T08:20:03.094" v="895" actId="6264"/>
          <ac:spMkLst>
            <pc:docMk/>
            <pc:sldMk cId="3843181302" sldId="297"/>
            <ac:spMk id="11" creationId="{9CDA7B34-102D-8AB0-D35E-AACB12FD595C}"/>
          </ac:spMkLst>
        </pc:spChg>
        <pc:spChg chg="mod ord">
          <ac:chgData name="Anila M A" userId="10aae156-914e-4992-9526-b81c2b99183c" providerId="ADAL" clId="{231368A5-5338-4E42-BE2C-2C4F6F7C4A24}" dt="2023-07-10T08:44:45.421" v="904" actId="6264"/>
          <ac:spMkLst>
            <pc:docMk/>
            <pc:sldMk cId="3843181302" sldId="297"/>
            <ac:spMk id="12" creationId="{F0C532C4-C431-D86B-0395-96F7F6CDFCFF}"/>
          </ac:spMkLst>
        </pc:spChg>
        <pc:spChg chg="mod ord">
          <ac:chgData name="Anila M A" userId="10aae156-914e-4992-9526-b81c2b99183c" providerId="ADAL" clId="{231368A5-5338-4E42-BE2C-2C4F6F7C4A24}" dt="2023-07-10T08:44:45.421" v="904" actId="6264"/>
          <ac:spMkLst>
            <pc:docMk/>
            <pc:sldMk cId="3843181302" sldId="297"/>
            <ac:spMk id="13" creationId="{7F296A6F-8D14-E852-44C2-0032A7DB77FC}"/>
          </ac:spMkLst>
        </pc:spChg>
        <pc:spChg chg="mod ord">
          <ac:chgData name="Anila M A" userId="10aae156-914e-4992-9526-b81c2b99183c" providerId="ADAL" clId="{231368A5-5338-4E42-BE2C-2C4F6F7C4A24}" dt="2023-07-10T08:44:45.421" v="904" actId="6264"/>
          <ac:spMkLst>
            <pc:docMk/>
            <pc:sldMk cId="3843181302" sldId="297"/>
            <ac:spMk id="14" creationId="{54FFCB80-2E3E-8A3A-2EED-BD16445D1912}"/>
          </ac:spMkLst>
        </pc:spChg>
        <pc:spChg chg="mod ord">
          <ac:chgData name="Anila M A" userId="10aae156-914e-4992-9526-b81c2b99183c" providerId="ADAL" clId="{231368A5-5338-4E42-BE2C-2C4F6F7C4A24}" dt="2023-07-10T08:44:45.421" v="904" actId="6264"/>
          <ac:spMkLst>
            <pc:docMk/>
            <pc:sldMk cId="3843181302" sldId="297"/>
            <ac:spMk id="15" creationId="{3C931F38-EE2E-37D6-BC2D-FAFD1C2EC0D0}"/>
          </ac:spMkLst>
        </pc:spChg>
        <pc:spChg chg="mod ord">
          <ac:chgData name="Anila M A" userId="10aae156-914e-4992-9526-b81c2b99183c" providerId="ADAL" clId="{231368A5-5338-4E42-BE2C-2C4F6F7C4A24}" dt="2023-07-10T08:44:45.421" v="904" actId="6264"/>
          <ac:spMkLst>
            <pc:docMk/>
            <pc:sldMk cId="3843181302" sldId="297"/>
            <ac:spMk id="16" creationId="{6FAEFA6C-49D6-D26A-FAFA-126E6A72CC27}"/>
          </ac:spMkLst>
        </pc:spChg>
        <pc:spChg chg="mod ord">
          <ac:chgData name="Anila M A" userId="10aae156-914e-4992-9526-b81c2b99183c" providerId="ADAL" clId="{231368A5-5338-4E42-BE2C-2C4F6F7C4A24}" dt="2023-07-10T08:44:45.421" v="904" actId="6264"/>
          <ac:spMkLst>
            <pc:docMk/>
            <pc:sldMk cId="3843181302" sldId="297"/>
            <ac:spMk id="17" creationId="{D4709551-6169-D584-D553-0DE82D18AEC7}"/>
          </ac:spMkLst>
        </pc:spChg>
        <pc:spChg chg="mod ord">
          <ac:chgData name="Anila M A" userId="10aae156-914e-4992-9526-b81c2b99183c" providerId="ADAL" clId="{231368A5-5338-4E42-BE2C-2C4F6F7C4A24}" dt="2023-07-10T08:44:45.421" v="904" actId="6264"/>
          <ac:spMkLst>
            <pc:docMk/>
            <pc:sldMk cId="3843181302" sldId="297"/>
            <ac:spMk id="18" creationId="{805E3E35-4F21-C9D8-614E-DFC4D1FCC48C}"/>
          </ac:spMkLst>
        </pc:spChg>
        <pc:spChg chg="add del mod">
          <ac:chgData name="Anila M A" userId="10aae156-914e-4992-9526-b81c2b99183c" providerId="ADAL" clId="{231368A5-5338-4E42-BE2C-2C4F6F7C4A24}" dt="2023-07-10T08:20:03.094" v="895" actId="6264"/>
          <ac:spMkLst>
            <pc:docMk/>
            <pc:sldMk cId="3843181302" sldId="297"/>
            <ac:spMk id="19" creationId="{716D1EB1-AAC7-1D17-F549-F0DA9BC09EF2}"/>
          </ac:spMkLst>
        </pc:spChg>
        <pc:spChg chg="add del mod">
          <ac:chgData name="Anila M A" userId="10aae156-914e-4992-9526-b81c2b99183c" providerId="ADAL" clId="{231368A5-5338-4E42-BE2C-2C4F6F7C4A24}" dt="2023-07-10T08:20:03.094" v="895" actId="6264"/>
          <ac:spMkLst>
            <pc:docMk/>
            <pc:sldMk cId="3843181302" sldId="297"/>
            <ac:spMk id="20" creationId="{D37B6C8F-F1EF-82E3-6389-05F4D8C62F30}"/>
          </ac:spMkLst>
        </pc:spChg>
        <pc:spChg chg="add del mod">
          <ac:chgData name="Anila M A" userId="10aae156-914e-4992-9526-b81c2b99183c" providerId="ADAL" clId="{231368A5-5338-4E42-BE2C-2C4F6F7C4A24}" dt="2023-07-10T08:20:03.094" v="895" actId="6264"/>
          <ac:spMkLst>
            <pc:docMk/>
            <pc:sldMk cId="3843181302" sldId="297"/>
            <ac:spMk id="21" creationId="{393B549F-489C-8268-4616-132D316CF891}"/>
          </ac:spMkLst>
        </pc:spChg>
        <pc:spChg chg="add del mod">
          <ac:chgData name="Anila M A" userId="10aae156-914e-4992-9526-b81c2b99183c" providerId="ADAL" clId="{231368A5-5338-4E42-BE2C-2C4F6F7C4A24}" dt="2023-07-10T08:20:03.094" v="895" actId="6264"/>
          <ac:spMkLst>
            <pc:docMk/>
            <pc:sldMk cId="3843181302" sldId="297"/>
            <ac:spMk id="22" creationId="{45391BFA-B499-599A-76B2-219790806AB1}"/>
          </ac:spMkLst>
        </pc:spChg>
        <pc:spChg chg="add del mod">
          <ac:chgData name="Anila M A" userId="10aae156-914e-4992-9526-b81c2b99183c" providerId="ADAL" clId="{231368A5-5338-4E42-BE2C-2C4F6F7C4A24}" dt="2023-07-10T08:44:45.421" v="904" actId="6264"/>
          <ac:spMkLst>
            <pc:docMk/>
            <pc:sldMk cId="3843181302" sldId="297"/>
            <ac:spMk id="23" creationId="{DAEDD083-9811-9211-ABFA-CA4F575D565A}"/>
          </ac:spMkLst>
        </pc:spChg>
        <pc:spChg chg="add del mod">
          <ac:chgData name="Anila M A" userId="10aae156-914e-4992-9526-b81c2b99183c" providerId="ADAL" clId="{231368A5-5338-4E42-BE2C-2C4F6F7C4A24}" dt="2023-07-10T08:44:45.421" v="904" actId="6264"/>
          <ac:spMkLst>
            <pc:docMk/>
            <pc:sldMk cId="3843181302" sldId="297"/>
            <ac:spMk id="24" creationId="{2D7E04D8-E58C-F7EE-0C67-FA9BBFF8588B}"/>
          </ac:spMkLst>
        </pc:spChg>
        <pc:spChg chg="add del mod">
          <ac:chgData name="Anila M A" userId="10aae156-914e-4992-9526-b81c2b99183c" providerId="ADAL" clId="{231368A5-5338-4E42-BE2C-2C4F6F7C4A24}" dt="2023-07-10T08:44:45.421" v="904" actId="6264"/>
          <ac:spMkLst>
            <pc:docMk/>
            <pc:sldMk cId="3843181302" sldId="297"/>
            <ac:spMk id="25" creationId="{934CEE74-051D-00F5-6948-C54C9422282A}"/>
          </ac:spMkLst>
        </pc:spChg>
        <pc:spChg chg="add del mod">
          <ac:chgData name="Anila M A" userId="10aae156-914e-4992-9526-b81c2b99183c" providerId="ADAL" clId="{231368A5-5338-4E42-BE2C-2C4F6F7C4A24}" dt="2023-07-10T08:44:45.421" v="904" actId="6264"/>
          <ac:spMkLst>
            <pc:docMk/>
            <pc:sldMk cId="3843181302" sldId="297"/>
            <ac:spMk id="26" creationId="{4BC4EF2A-614F-21D1-84A6-69A3A4BFDBE1}"/>
          </ac:spMkLst>
        </pc:spChg>
        <pc:spChg chg="add del mod">
          <ac:chgData name="Anila M A" userId="10aae156-914e-4992-9526-b81c2b99183c" providerId="ADAL" clId="{231368A5-5338-4E42-BE2C-2C4F6F7C4A24}" dt="2023-07-10T08:44:45.421" v="904" actId="6264"/>
          <ac:spMkLst>
            <pc:docMk/>
            <pc:sldMk cId="3843181302" sldId="297"/>
            <ac:spMk id="27" creationId="{3668EA08-69D8-7A5C-D02B-A49B06E38DB6}"/>
          </ac:spMkLst>
        </pc:spChg>
        <pc:spChg chg="add del mod">
          <ac:chgData name="Anila M A" userId="10aae156-914e-4992-9526-b81c2b99183c" providerId="ADAL" clId="{231368A5-5338-4E42-BE2C-2C4F6F7C4A24}" dt="2023-07-10T08:44:45.421" v="904" actId="6264"/>
          <ac:spMkLst>
            <pc:docMk/>
            <pc:sldMk cId="3843181302" sldId="297"/>
            <ac:spMk id="28" creationId="{D8B593C1-F117-9F4E-370E-E130D46C5CA9}"/>
          </ac:spMkLst>
        </pc:spChg>
        <pc:spChg chg="add del mod">
          <ac:chgData name="Anila M A" userId="10aae156-914e-4992-9526-b81c2b99183c" providerId="ADAL" clId="{231368A5-5338-4E42-BE2C-2C4F6F7C4A24}" dt="2023-07-10T08:44:45.421" v="904" actId="6264"/>
          <ac:spMkLst>
            <pc:docMk/>
            <pc:sldMk cId="3843181302" sldId="297"/>
            <ac:spMk id="29" creationId="{C3700159-6B2A-1E41-6383-7EB5FE116F6B}"/>
          </ac:spMkLst>
        </pc:spChg>
        <pc:picChg chg="add mod">
          <ac:chgData name="Anila M A" userId="10aae156-914e-4992-9526-b81c2b99183c" providerId="ADAL" clId="{231368A5-5338-4E42-BE2C-2C4F6F7C4A24}" dt="2023-07-13T09:24:48.468" v="1142"/>
          <ac:picMkLst>
            <pc:docMk/>
            <pc:sldMk cId="3843181302" sldId="297"/>
            <ac:picMk id="2" creationId="{A0568ECC-787C-441A-4F82-44763EED75B1}"/>
          </ac:picMkLst>
        </pc:picChg>
        <pc:picChg chg="add mod">
          <ac:chgData name="Anila M A" userId="10aae156-914e-4992-9526-b81c2b99183c" providerId="ADAL" clId="{231368A5-5338-4E42-BE2C-2C4F6F7C4A24}" dt="2023-07-13T09:24:48.468" v="1142"/>
          <ac:picMkLst>
            <pc:docMk/>
            <pc:sldMk cId="3843181302" sldId="297"/>
            <ac:picMk id="3" creationId="{A2B4B065-8B0D-B480-96FA-0E998D4A961A}"/>
          </ac:picMkLst>
        </pc:picChg>
        <pc:picChg chg="add mod">
          <ac:chgData name="Anila M A" userId="10aae156-914e-4992-9526-b81c2b99183c" providerId="ADAL" clId="{231368A5-5338-4E42-BE2C-2C4F6F7C4A24}" dt="2023-07-13T09:24:48.468" v="1142"/>
          <ac:picMkLst>
            <pc:docMk/>
            <pc:sldMk cId="3843181302" sldId="297"/>
            <ac:picMk id="4" creationId="{C51F9CBC-21E2-70DF-2CC4-861F26EE7913}"/>
          </ac:picMkLst>
        </pc:picChg>
      </pc:sldChg>
      <pc:sldChg chg="addSp delSp modSp mod chgLayout">
        <pc:chgData name="Anila M A" userId="10aae156-914e-4992-9526-b81c2b99183c" providerId="ADAL" clId="{231368A5-5338-4E42-BE2C-2C4F6F7C4A24}" dt="2023-07-13T09:32:55.861" v="1237" actId="166"/>
        <pc:sldMkLst>
          <pc:docMk/>
          <pc:sldMk cId="1219987015" sldId="298"/>
        </pc:sldMkLst>
        <pc:spChg chg="add del mod">
          <ac:chgData name="Anila M A" userId="10aae156-914e-4992-9526-b81c2b99183c" providerId="ADAL" clId="{231368A5-5338-4E42-BE2C-2C4F6F7C4A24}" dt="2023-07-10T08:47:10.053" v="931" actId="6264"/>
          <ac:spMkLst>
            <pc:docMk/>
            <pc:sldMk cId="1219987015" sldId="298"/>
            <ac:spMk id="2" creationId="{889E1575-0726-252D-4DCA-A6BAA22D0DFA}"/>
          </ac:spMkLst>
        </pc:spChg>
        <pc:spChg chg="add del mod">
          <ac:chgData name="Anila M A" userId="10aae156-914e-4992-9526-b81c2b99183c" providerId="ADAL" clId="{231368A5-5338-4E42-BE2C-2C4F6F7C4A24}" dt="2023-07-13T09:31:50.199" v="1228"/>
          <ac:spMkLst>
            <pc:docMk/>
            <pc:sldMk cId="1219987015" sldId="298"/>
            <ac:spMk id="2" creationId="{F9239E3C-1EC2-994C-B7DC-AC71BFE3E5E7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1219987015" sldId="298"/>
            <ac:spMk id="6" creationId="{21AF4150-A011-E46F-F1C8-62C1867751B6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1219987015" sldId="298"/>
            <ac:spMk id="7" creationId="{FEEC3F68-BD95-B17E-ECAC-38316D763A3C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1219987015" sldId="298"/>
            <ac:spMk id="8" creationId="{E3B20E96-CC8C-591C-E2DE-4D647CB6EEC8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1219987015" sldId="298"/>
            <ac:spMk id="9" creationId="{88D89640-66C8-F102-4599-566AFC9A935D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1219987015" sldId="298"/>
            <ac:spMk id="10" creationId="{0F73EC53-F45A-2BB6-CCC0-535F6AC2EBD0}"/>
          </ac:spMkLst>
        </pc:spChg>
        <pc:spChg chg="add del mod">
          <ac:chgData name="Anila M A" userId="10aae156-914e-4992-9526-b81c2b99183c" providerId="ADAL" clId="{231368A5-5338-4E42-BE2C-2C4F6F7C4A24}" dt="2023-07-10T08:47:10.053" v="931" actId="6264"/>
          <ac:spMkLst>
            <pc:docMk/>
            <pc:sldMk cId="1219987015" sldId="298"/>
            <ac:spMk id="12" creationId="{03378369-AE5C-A103-681C-087B878F1915}"/>
          </ac:spMkLst>
        </pc:spChg>
        <pc:spChg chg="add del mod ord">
          <ac:chgData name="Anila M A" userId="10aae156-914e-4992-9526-b81c2b99183c" providerId="ADAL" clId="{231368A5-5338-4E42-BE2C-2C4F6F7C4A24}" dt="2023-07-13T09:31:50.199" v="1228"/>
          <ac:spMkLst>
            <pc:docMk/>
            <pc:sldMk cId="1219987015" sldId="298"/>
            <ac:spMk id="12" creationId="{365C74CD-2F84-8EA5-CED9-F562052BEEC2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1219987015" sldId="298"/>
            <ac:spMk id="13" creationId="{8158EC97-3EA6-6204-6F89-1D8A7C529343}"/>
          </ac:spMkLst>
        </pc:spChg>
        <pc:spChg chg="mod ord">
          <ac:chgData name="Anila M A" userId="10aae156-914e-4992-9526-b81c2b99183c" providerId="ADAL" clId="{231368A5-5338-4E42-BE2C-2C4F6F7C4A24}" dt="2023-07-13T09:32:37.035" v="1234" actId="6264"/>
          <ac:spMkLst>
            <pc:docMk/>
            <pc:sldMk cId="1219987015" sldId="298"/>
            <ac:spMk id="14" creationId="{D8A007B2-D0F3-E31E-E398-72C2A25DA0B9}"/>
          </ac:spMkLst>
        </pc:spChg>
        <pc:spChg chg="mod ord">
          <ac:chgData name="Anila M A" userId="10aae156-914e-4992-9526-b81c2b99183c" providerId="ADAL" clId="{231368A5-5338-4E42-BE2C-2C4F6F7C4A24}" dt="2023-07-13T09:32:37.035" v="1234" actId="6264"/>
          <ac:spMkLst>
            <pc:docMk/>
            <pc:sldMk cId="1219987015" sldId="298"/>
            <ac:spMk id="15" creationId="{34DDF2D3-37CF-33C3-75EE-DAC936674C3C}"/>
          </ac:spMkLst>
        </pc:spChg>
        <pc:spChg chg="add del mod">
          <ac:chgData name="Anila M A" userId="10aae156-914e-4992-9526-b81c2b99183c" providerId="ADAL" clId="{231368A5-5338-4E42-BE2C-2C4F6F7C4A24}" dt="2023-07-10T08:47:10.053" v="931" actId="6264"/>
          <ac:spMkLst>
            <pc:docMk/>
            <pc:sldMk cId="1219987015" sldId="298"/>
            <ac:spMk id="16" creationId="{1CDAB811-89B2-4AC0-A98D-537983800057}"/>
          </ac:spMkLst>
        </pc:spChg>
        <pc:spChg chg="del mod">
          <ac:chgData name="Anila M A" userId="10aae156-914e-4992-9526-b81c2b99183c" providerId="ADAL" clId="{231368A5-5338-4E42-BE2C-2C4F6F7C4A24}" dt="2023-07-13T09:31:53.776" v="1229" actId="21"/>
          <ac:spMkLst>
            <pc:docMk/>
            <pc:sldMk cId="1219987015" sldId="298"/>
            <ac:spMk id="16" creationId="{39FE2301-5C8D-401E-DC6F-8067C0996D89}"/>
          </ac:spMkLst>
        </pc:spChg>
        <pc:spChg chg="add del mod">
          <ac:chgData name="Anila M A" userId="10aae156-914e-4992-9526-b81c2b99183c" providerId="ADAL" clId="{231368A5-5338-4E42-BE2C-2C4F6F7C4A24}" dt="2023-07-13T09:32:37.035" v="1234" actId="6264"/>
          <ac:spMkLst>
            <pc:docMk/>
            <pc:sldMk cId="1219987015" sldId="298"/>
            <ac:spMk id="18" creationId="{5DDE2B43-2DBE-5F3A-57CE-BAEAAEB6875B}"/>
          </ac:spMkLst>
        </pc:spChg>
        <pc:spChg chg="add del mod">
          <ac:chgData name="Anila M A" userId="10aae156-914e-4992-9526-b81c2b99183c" providerId="ADAL" clId="{231368A5-5338-4E42-BE2C-2C4F6F7C4A24}" dt="2023-07-10T08:47:10.053" v="931" actId="6264"/>
          <ac:spMkLst>
            <pc:docMk/>
            <pc:sldMk cId="1219987015" sldId="298"/>
            <ac:spMk id="18" creationId="{D47B80A1-1AF9-AB5D-F087-F6756A6BECDA}"/>
          </ac:spMkLst>
        </pc:spChg>
        <pc:spChg chg="add del mod">
          <ac:chgData name="Anila M A" userId="10aae156-914e-4992-9526-b81c2b99183c" providerId="ADAL" clId="{231368A5-5338-4E42-BE2C-2C4F6F7C4A24}" dt="2023-07-10T08:54:38.476" v="975" actId="6264"/>
          <ac:spMkLst>
            <pc:docMk/>
            <pc:sldMk cId="1219987015" sldId="298"/>
            <ac:spMk id="19" creationId="{ADD88D24-B6B7-61D1-5E1D-DDCB290360F5}"/>
          </ac:spMkLst>
        </pc:spChg>
        <pc:spChg chg="add del mod">
          <ac:chgData name="Anila M A" userId="10aae156-914e-4992-9526-b81c2b99183c" providerId="ADAL" clId="{231368A5-5338-4E42-BE2C-2C4F6F7C4A24}" dt="2023-07-13T09:32:37.035" v="1234" actId="6264"/>
          <ac:spMkLst>
            <pc:docMk/>
            <pc:sldMk cId="1219987015" sldId="298"/>
            <ac:spMk id="19" creationId="{AF1C79F1-2345-8D75-B34D-25E452BC85A7}"/>
          </ac:spMkLst>
        </pc:spChg>
        <pc:spChg chg="add del mod">
          <ac:chgData name="Anila M A" userId="10aae156-914e-4992-9526-b81c2b99183c" providerId="ADAL" clId="{231368A5-5338-4E42-BE2C-2C4F6F7C4A24}" dt="2023-07-13T09:32:37.035" v="1234" actId="6264"/>
          <ac:spMkLst>
            <pc:docMk/>
            <pc:sldMk cId="1219987015" sldId="298"/>
            <ac:spMk id="21" creationId="{78E36E55-7F8C-E1ED-6571-7E744E012B56}"/>
          </ac:spMkLst>
        </pc:spChg>
        <pc:spChg chg="add del mod">
          <ac:chgData name="Anila M A" userId="10aae156-914e-4992-9526-b81c2b99183c" providerId="ADAL" clId="{231368A5-5338-4E42-BE2C-2C4F6F7C4A24}" dt="2023-07-10T08:54:38.476" v="975" actId="6264"/>
          <ac:spMkLst>
            <pc:docMk/>
            <pc:sldMk cId="1219987015" sldId="298"/>
            <ac:spMk id="21" creationId="{9F56F089-858D-7EA5-77F0-6363E9D0D29E}"/>
          </ac:spMkLst>
        </pc:spChg>
        <pc:spChg chg="add del mod">
          <ac:chgData name="Anila M A" userId="10aae156-914e-4992-9526-b81c2b99183c" providerId="ADAL" clId="{231368A5-5338-4E42-BE2C-2C4F6F7C4A24}" dt="2023-07-13T09:32:37.035" v="1234" actId="6264"/>
          <ac:spMkLst>
            <pc:docMk/>
            <pc:sldMk cId="1219987015" sldId="298"/>
            <ac:spMk id="22" creationId="{E1E74A79-8B21-1D39-8C64-C0D15A9E3C2C}"/>
          </ac:spMkLst>
        </pc:spChg>
        <pc:spChg chg="add del mod">
          <ac:chgData name="Anila M A" userId="10aae156-914e-4992-9526-b81c2b99183c" providerId="ADAL" clId="{231368A5-5338-4E42-BE2C-2C4F6F7C4A24}" dt="2023-07-10T08:54:38.476" v="975" actId="6264"/>
          <ac:spMkLst>
            <pc:docMk/>
            <pc:sldMk cId="1219987015" sldId="298"/>
            <ac:spMk id="22" creationId="{FE4C3952-BB72-4F93-1F97-3BA28F413113}"/>
          </ac:spMkLst>
        </pc:spChg>
        <pc:spChg chg="add del mod">
          <ac:chgData name="Anila M A" userId="10aae156-914e-4992-9526-b81c2b99183c" providerId="ADAL" clId="{231368A5-5338-4E42-BE2C-2C4F6F7C4A24}" dt="2023-07-10T08:54:38.476" v="975" actId="6264"/>
          <ac:spMkLst>
            <pc:docMk/>
            <pc:sldMk cId="1219987015" sldId="298"/>
            <ac:spMk id="23" creationId="{D49A176B-48BE-1C3E-C84C-DD4884343044}"/>
          </ac:spMkLst>
        </pc:spChg>
        <pc:spChg chg="add del mod">
          <ac:chgData name="Anila M A" userId="10aae156-914e-4992-9526-b81c2b99183c" providerId="ADAL" clId="{231368A5-5338-4E42-BE2C-2C4F6F7C4A24}" dt="2023-07-10T08:55:29.147" v="982" actId="6264"/>
          <ac:spMkLst>
            <pc:docMk/>
            <pc:sldMk cId="1219987015" sldId="298"/>
            <ac:spMk id="24" creationId="{4D00FEA6-2587-6A40-BA76-77833CEC4C08}"/>
          </ac:spMkLst>
        </pc:spChg>
        <pc:spChg chg="add del mod">
          <ac:chgData name="Anila M A" userId="10aae156-914e-4992-9526-b81c2b99183c" providerId="ADAL" clId="{231368A5-5338-4E42-BE2C-2C4F6F7C4A24}" dt="2023-07-10T08:55:29.147" v="982" actId="6264"/>
          <ac:spMkLst>
            <pc:docMk/>
            <pc:sldMk cId="1219987015" sldId="298"/>
            <ac:spMk id="25" creationId="{207019BF-7374-7698-0219-2085AD0E9926}"/>
          </ac:spMkLst>
        </pc:spChg>
        <pc:spChg chg="add del mod">
          <ac:chgData name="Anila M A" userId="10aae156-914e-4992-9526-b81c2b99183c" providerId="ADAL" clId="{231368A5-5338-4E42-BE2C-2C4F6F7C4A24}" dt="2023-07-10T08:55:29.147" v="982" actId="6264"/>
          <ac:spMkLst>
            <pc:docMk/>
            <pc:sldMk cId="1219987015" sldId="298"/>
            <ac:spMk id="26" creationId="{AC6057DA-C1BE-72D1-EC7B-F824D40BAB10}"/>
          </ac:spMkLst>
        </pc:spChg>
        <pc:spChg chg="add del mod">
          <ac:chgData name="Anila M A" userId="10aae156-914e-4992-9526-b81c2b99183c" providerId="ADAL" clId="{231368A5-5338-4E42-BE2C-2C4F6F7C4A24}" dt="2023-07-10T08:55:29.147" v="982" actId="6264"/>
          <ac:spMkLst>
            <pc:docMk/>
            <pc:sldMk cId="1219987015" sldId="298"/>
            <ac:spMk id="27" creationId="{0120F333-03C2-3B2D-949C-9509D77E806E}"/>
          </ac:spMkLst>
        </pc:spChg>
        <pc:grpChg chg="mod">
          <ac:chgData name="Anila M A" userId="10aae156-914e-4992-9526-b81c2b99183c" providerId="ADAL" clId="{231368A5-5338-4E42-BE2C-2C4F6F7C4A24}" dt="2023-07-06T13:23:24.921" v="0"/>
          <ac:grpSpMkLst>
            <pc:docMk/>
            <pc:sldMk cId="1219987015" sldId="298"/>
            <ac:grpSpMk id="3" creationId="{FE497546-A86E-8B38-FFB0-D7F1D145AF32}"/>
          </ac:grpSpMkLst>
        </pc:grpChg>
        <pc:grpChg chg="mod">
          <ac:chgData name="Anila M A" userId="10aae156-914e-4992-9526-b81c2b99183c" providerId="ADAL" clId="{231368A5-5338-4E42-BE2C-2C4F6F7C4A24}" dt="2023-07-06T13:23:24.921" v="0"/>
          <ac:grpSpMkLst>
            <pc:docMk/>
            <pc:sldMk cId="1219987015" sldId="298"/>
            <ac:grpSpMk id="5" creationId="{65FBBFBD-93D6-0CC7-C66E-F3E21C9900D4}"/>
          </ac:grpSpMkLst>
        </pc:grpChg>
        <pc:picChg chg="mod">
          <ac:chgData name="Anila M A" userId="10aae156-914e-4992-9526-b81c2b99183c" providerId="ADAL" clId="{231368A5-5338-4E42-BE2C-2C4F6F7C4A24}" dt="2023-07-06T13:23:24.921" v="0"/>
          <ac:picMkLst>
            <pc:docMk/>
            <pc:sldMk cId="1219987015" sldId="298"/>
            <ac:picMk id="4" creationId="{F9C752C8-97AF-720D-EEFE-E008FE707821}"/>
          </ac:picMkLst>
        </pc:picChg>
        <pc:picChg chg="mod ord modCrop">
          <ac:chgData name="Anila M A" userId="10aae156-914e-4992-9526-b81c2b99183c" providerId="ADAL" clId="{231368A5-5338-4E42-BE2C-2C4F6F7C4A24}" dt="2023-07-13T09:32:44.821" v="1236" actId="1076"/>
          <ac:picMkLst>
            <pc:docMk/>
            <pc:sldMk cId="1219987015" sldId="298"/>
            <ac:picMk id="11" creationId="{34ADEAC3-F507-EE39-6602-868738F22AD7}"/>
          </ac:picMkLst>
        </pc:picChg>
        <pc:picChg chg="mod ord">
          <ac:chgData name="Anila M A" userId="10aae156-914e-4992-9526-b81c2b99183c" providerId="ADAL" clId="{231368A5-5338-4E42-BE2C-2C4F6F7C4A24}" dt="2023-07-13T09:32:37.035" v="1234" actId="6264"/>
          <ac:picMkLst>
            <pc:docMk/>
            <pc:sldMk cId="1219987015" sldId="298"/>
            <ac:picMk id="17" creationId="{BAAB3158-52CE-36C3-466A-0CB195200015}"/>
          </ac:picMkLst>
        </pc:picChg>
        <pc:picChg chg="mod ord modCrop">
          <ac:chgData name="Anila M A" userId="10aae156-914e-4992-9526-b81c2b99183c" providerId="ADAL" clId="{231368A5-5338-4E42-BE2C-2C4F6F7C4A24}" dt="2023-07-13T09:32:55.861" v="1237" actId="166"/>
          <ac:picMkLst>
            <pc:docMk/>
            <pc:sldMk cId="1219987015" sldId="298"/>
            <ac:picMk id="20" creationId="{FBFC468C-C3E6-26A6-3EB5-7F461A891C38}"/>
          </ac:picMkLst>
        </pc:picChg>
      </pc:sldChg>
      <pc:sldChg chg="addSp delSp modSp mod">
        <pc:chgData name="Anila M A" userId="10aae156-914e-4992-9526-b81c2b99183c" providerId="ADAL" clId="{231368A5-5338-4E42-BE2C-2C4F6F7C4A24}" dt="2023-07-10T09:01:27.805" v="1071" actId="478"/>
        <pc:sldMkLst>
          <pc:docMk/>
          <pc:sldMk cId="3844937334" sldId="299"/>
        </pc:sldMkLst>
        <pc:spChg chg="add del mod">
          <ac:chgData name="Anila M A" userId="10aae156-914e-4992-9526-b81c2b99183c" providerId="ADAL" clId="{231368A5-5338-4E42-BE2C-2C4F6F7C4A24}" dt="2023-07-10T09:01:27.805" v="1071" actId="478"/>
          <ac:spMkLst>
            <pc:docMk/>
            <pc:sldMk cId="3844937334" sldId="299"/>
            <ac:spMk id="2" creationId="{D9645E3D-65F2-A793-1568-2C7B07CB6241}"/>
          </ac:spMkLst>
        </pc:spChg>
        <pc:spChg chg="mod">
          <ac:chgData name="Anila M A" userId="10aae156-914e-4992-9526-b81c2b99183c" providerId="ADAL" clId="{231368A5-5338-4E42-BE2C-2C4F6F7C4A24}" dt="2023-07-06T13:24:42.262" v="37" actId="27636"/>
          <ac:spMkLst>
            <pc:docMk/>
            <pc:sldMk cId="3844937334" sldId="299"/>
            <ac:spMk id="3" creationId="{CCC479B9-B343-BFA9-8415-D9AE8F00AD78}"/>
          </ac:spMkLst>
        </pc:spChg>
        <pc:spChg chg="mod">
          <ac:chgData name="Anila M A" userId="10aae156-914e-4992-9526-b81c2b99183c" providerId="ADAL" clId="{231368A5-5338-4E42-BE2C-2C4F6F7C4A24}" dt="2023-07-06T13:24:42.261" v="36" actId="27636"/>
          <ac:spMkLst>
            <pc:docMk/>
            <pc:sldMk cId="3844937334" sldId="299"/>
            <ac:spMk id="9" creationId="{40A517A2-C02C-1CB3-C0BE-CD393BEB81CD}"/>
          </ac:spMkLst>
        </pc:spChg>
        <pc:spChg chg="mod">
          <ac:chgData name="Anila M A" userId="10aae156-914e-4992-9526-b81c2b99183c" providerId="ADAL" clId="{231368A5-5338-4E42-BE2C-2C4F6F7C4A24}" dt="2023-07-06T13:24:42.265" v="39" actId="27636"/>
          <ac:spMkLst>
            <pc:docMk/>
            <pc:sldMk cId="3844937334" sldId="299"/>
            <ac:spMk id="11" creationId="{0580FAD3-7BE0-D3B4-5E7E-9AF18E16EE16}"/>
          </ac:spMkLst>
        </pc:spChg>
        <pc:spChg chg="mod">
          <ac:chgData name="Anila M A" userId="10aae156-914e-4992-9526-b81c2b99183c" providerId="ADAL" clId="{231368A5-5338-4E42-BE2C-2C4F6F7C4A24}" dt="2023-07-06T13:24:42.263" v="38" actId="27636"/>
          <ac:spMkLst>
            <pc:docMk/>
            <pc:sldMk cId="3844937334" sldId="299"/>
            <ac:spMk id="12" creationId="{C6E6EA70-2FCE-E14A-DE50-62E4628C093A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3844937334" sldId="299"/>
            <ac:spMk id="13" creationId="{37431E9F-533C-A0D5-C194-72A6E24740A5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3844937334" sldId="299"/>
            <ac:spMk id="14" creationId="{B7CAAD77-B744-DD97-5C9C-AC966ACE3271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3844937334" sldId="299"/>
            <ac:spMk id="24" creationId="{61D59CC5-A53A-DC75-74A4-3B1F79C6554A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3844937334" sldId="299"/>
            <ac:spMk id="25" creationId="{C036AC70-F63F-A2AE-9B6A-6F807E4DC8B5}"/>
          </ac:spMkLst>
        </pc:spChg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k cId="3844937334" sldId="299"/>
            <ac:spMk id="26" creationId="{B4DD305E-02F7-960D-FCCE-D5AABC9228C9}"/>
          </ac:spMkLst>
        </pc:spChg>
        <pc:grpChg chg="mod">
          <ac:chgData name="Anila M A" userId="10aae156-914e-4992-9526-b81c2b99183c" providerId="ADAL" clId="{231368A5-5338-4E42-BE2C-2C4F6F7C4A24}" dt="2023-07-06T13:23:24.921" v="0"/>
          <ac:grpSpMkLst>
            <pc:docMk/>
            <pc:sldMk cId="3844937334" sldId="299"/>
            <ac:grpSpMk id="27" creationId="{AF9B73F0-AC2F-4837-FE80-F80843AC2E5F}"/>
          </ac:grpSpMkLst>
        </pc:grpChg>
        <pc:picChg chg="mod modCrop">
          <ac:chgData name="Anila M A" userId="10aae156-914e-4992-9526-b81c2b99183c" providerId="ADAL" clId="{231368A5-5338-4E42-BE2C-2C4F6F7C4A24}" dt="2023-07-10T08:57:20.816" v="996" actId="1076"/>
          <ac:picMkLst>
            <pc:docMk/>
            <pc:sldMk cId="3844937334" sldId="299"/>
            <ac:picMk id="36" creationId="{180B49D3-711D-98B7-4988-B1ED13372F0C}"/>
          </ac:picMkLst>
        </pc:picChg>
      </pc:sldChg>
      <pc:sldChg chg="modSp add mod setBg">
        <pc:chgData name="Anila M A" userId="10aae156-914e-4992-9526-b81c2b99183c" providerId="ADAL" clId="{231368A5-5338-4E42-BE2C-2C4F6F7C4A24}" dt="2023-07-13T09:39:15.203" v="1269" actId="1076"/>
        <pc:sldMkLst>
          <pc:docMk/>
          <pc:sldMk cId="1617876982" sldId="300"/>
        </pc:sldMkLst>
        <pc:picChg chg="mod">
          <ac:chgData name="Anila M A" userId="10aae156-914e-4992-9526-b81c2b99183c" providerId="ADAL" clId="{231368A5-5338-4E42-BE2C-2C4F6F7C4A24}" dt="2023-07-13T09:39:15.203" v="1269" actId="1076"/>
          <ac:picMkLst>
            <pc:docMk/>
            <pc:sldMk cId="1617876982" sldId="300"/>
            <ac:picMk id="5" creationId="{00000000-0000-0000-0000-000000000000}"/>
          </ac:picMkLst>
        </pc:picChg>
      </pc:sldChg>
      <pc:sldMasterChg chg="modSp modSldLayout">
        <pc:chgData name="Anila M A" userId="10aae156-914e-4992-9526-b81c2b99183c" providerId="ADAL" clId="{231368A5-5338-4E42-BE2C-2C4F6F7C4A24}" dt="2023-07-06T13:23:24.921" v="0"/>
        <pc:sldMasterMkLst>
          <pc:docMk/>
          <pc:sldMasterMk cId="2252221271" sldId="2147483648"/>
        </pc:sldMasterMkLst>
        <pc:spChg chg="mod">
          <ac:chgData name="Anila M A" userId="10aae156-914e-4992-9526-b81c2b99183c" providerId="ADAL" clId="{231368A5-5338-4E42-BE2C-2C4F6F7C4A24}" dt="2023-07-06T13:23:24.921" v="0"/>
          <ac:spMkLst>
            <pc:docMk/>
            <pc:sldMasterMk cId="2252221271" sldId="2147483648"/>
            <ac:spMk id="7" creationId="{0F3CECBF-1CEA-0CDC-32C5-6F79B0439022}"/>
          </ac:spMkLst>
        </pc:spChg>
        <pc:sldLayoutChg chg="modSp">
          <pc:chgData name="Anila M A" userId="10aae156-914e-4992-9526-b81c2b99183c" providerId="ADAL" clId="{231368A5-5338-4E42-BE2C-2C4F6F7C4A24}" dt="2023-07-06T13:23:24.921" v="0"/>
          <pc:sldLayoutMkLst>
            <pc:docMk/>
            <pc:sldMasterMk cId="2252221271" sldId="2147483648"/>
            <pc:sldLayoutMk cId="1079234181" sldId="2147483649"/>
          </pc:sldLayoutMkLst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079234181" sldId="2147483649"/>
              <ac:spMk id="4" creationId="{B4C54DE4-F041-4D33-3202-546AE2EF55CA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079234181" sldId="2147483649"/>
              <ac:spMk id="5" creationId="{9EE958DC-709F-6913-B59B-71321AFA246E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079234181" sldId="2147483649"/>
              <ac:spMk id="7" creationId="{32514571-B30F-AA5E-F0C7-AD70F3E0A259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079234181" sldId="2147483649"/>
              <ac:spMk id="10" creationId="{8ADF86F1-DB03-9EF5-737A-4C9190556135}"/>
            </ac:spMkLst>
          </pc:spChg>
        </pc:sldLayoutChg>
        <pc:sldLayoutChg chg="modSp">
          <pc:chgData name="Anila M A" userId="10aae156-914e-4992-9526-b81c2b99183c" providerId="ADAL" clId="{231368A5-5338-4E42-BE2C-2C4F6F7C4A24}" dt="2023-07-06T13:23:24.921" v="0"/>
          <pc:sldLayoutMkLst>
            <pc:docMk/>
            <pc:sldMasterMk cId="2252221271" sldId="2147483648"/>
            <pc:sldLayoutMk cId="3845007441" sldId="2147483650"/>
          </pc:sldLayoutMkLst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3845007441" sldId="2147483650"/>
              <ac:spMk id="2" creationId="{45E49D3C-EF15-B4DE-970A-E18DA2816CB8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3845007441" sldId="2147483650"/>
              <ac:spMk id="6" creationId="{A327D97B-4D00-1D7E-86AE-3DABB7C7FDEB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3845007441" sldId="2147483650"/>
              <ac:spMk id="8" creationId="{B0BD955A-EC37-2BF6-26C6-5865B6FAC6B3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3845007441" sldId="2147483650"/>
              <ac:spMk id="10" creationId="{7DFB1D7D-27EC-64EA-8582-FC9153105514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3845007441" sldId="2147483650"/>
              <ac:spMk id="13" creationId="{5ACEC48F-A4F5-3757-52A2-71DDE695FDA5}"/>
            </ac:spMkLst>
          </pc:spChg>
        </pc:sldLayoutChg>
        <pc:sldLayoutChg chg="modSp">
          <pc:chgData name="Anila M A" userId="10aae156-914e-4992-9526-b81c2b99183c" providerId="ADAL" clId="{231368A5-5338-4E42-BE2C-2C4F6F7C4A24}" dt="2023-07-06T13:23:24.921" v="0"/>
          <pc:sldLayoutMkLst>
            <pc:docMk/>
            <pc:sldMasterMk cId="2252221271" sldId="2147483648"/>
            <pc:sldLayoutMk cId="3439059786" sldId="2147483651"/>
          </pc:sldLayoutMkLst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3439059786" sldId="2147483651"/>
              <ac:spMk id="3" creationId="{9B9ABE88-D30C-598C-C9EE-0F424E96DE10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3439059786" sldId="2147483651"/>
              <ac:spMk id="11" creationId="{6DD112CD-FA6B-2D63-3903-7882CD39982A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3439059786" sldId="2147483651"/>
              <ac:spMk id="13" creationId="{B78E0ECF-6A32-CD4A-BFAF-F3DFBDDBB6AF}"/>
            </ac:spMkLst>
          </pc:spChg>
        </pc:sldLayoutChg>
        <pc:sldLayoutChg chg="modSp">
          <pc:chgData name="Anila M A" userId="10aae156-914e-4992-9526-b81c2b99183c" providerId="ADAL" clId="{231368A5-5338-4E42-BE2C-2C4F6F7C4A24}" dt="2023-07-06T13:23:24.921" v="0"/>
          <pc:sldLayoutMkLst>
            <pc:docMk/>
            <pc:sldMasterMk cId="2252221271" sldId="2147483648"/>
            <pc:sldLayoutMk cId="3302303022" sldId="2147483652"/>
          </pc:sldLayoutMkLst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3302303022" sldId="2147483652"/>
              <ac:spMk id="4" creationId="{A7389C04-6948-1B75-1EF9-BBA6055458FA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3302303022" sldId="2147483652"/>
              <ac:spMk id="5" creationId="{CD247465-4E63-A98E-9675-F9E5DCA08DDF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3302303022" sldId="2147483652"/>
              <ac:spMk id="7" creationId="{74CF9BEB-79D9-5A04-477B-1C387E2A2475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3302303022" sldId="2147483652"/>
              <ac:spMk id="11" creationId="{139E3075-60E7-2AB4-6215-15DC50F8CAA7}"/>
            </ac:spMkLst>
          </pc:spChg>
          <pc:picChg chg="mod">
            <ac:chgData name="Anila M A" userId="10aae156-914e-4992-9526-b81c2b99183c" providerId="ADAL" clId="{231368A5-5338-4E42-BE2C-2C4F6F7C4A24}" dt="2023-07-06T13:23:24.921" v="0"/>
            <ac:picMkLst>
              <pc:docMk/>
              <pc:sldMasterMk cId="2252221271" sldId="2147483648"/>
              <pc:sldLayoutMk cId="3302303022" sldId="2147483652"/>
              <ac:picMk id="3" creationId="{69BF19A4-0D7D-C7F6-9A17-F365A1370F96}"/>
            </ac:picMkLst>
          </pc:picChg>
        </pc:sldLayoutChg>
        <pc:sldLayoutChg chg="modSp">
          <pc:chgData name="Anila M A" userId="10aae156-914e-4992-9526-b81c2b99183c" providerId="ADAL" clId="{231368A5-5338-4E42-BE2C-2C4F6F7C4A24}" dt="2023-07-06T13:23:24.921" v="0"/>
          <pc:sldLayoutMkLst>
            <pc:docMk/>
            <pc:sldMasterMk cId="2252221271" sldId="2147483648"/>
            <pc:sldLayoutMk cId="464625612" sldId="2147483653"/>
          </pc:sldLayoutMkLst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464625612" sldId="2147483653"/>
              <ac:spMk id="3" creationId="{D4C5AABD-4559-E2F1-7540-3821CC407782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464625612" sldId="2147483653"/>
              <ac:spMk id="6" creationId="{6B5F3856-70C1-9006-FEE9-A2C3FE941AEA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464625612" sldId="2147483653"/>
              <ac:spMk id="9" creationId="{BD02E216-5093-2C6E-40E2-00FEB25E695C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464625612" sldId="2147483653"/>
              <ac:spMk id="13" creationId="{FECB3D5A-9DCE-96A3-4640-155B053B680B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464625612" sldId="2147483653"/>
              <ac:spMk id="14" creationId="{11FA142F-A9CE-1B70-BCB0-940DC5DCA801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464625612" sldId="2147483653"/>
              <ac:spMk id="16" creationId="{8F5CCAD2-D42F-7244-8B96-663F6B56FFE8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464625612" sldId="2147483653"/>
              <ac:spMk id="17" creationId="{3B90D5B6-3E95-6A19-D911-EF38A2050D4E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464625612" sldId="2147483653"/>
              <ac:spMk id="19" creationId="{A0E452A9-B8BD-E21C-9BEE-5E57CCEF8D5D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464625612" sldId="2147483653"/>
              <ac:spMk id="20" creationId="{B30F4466-54D4-520F-82BA-3EC085CEF05B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464625612" sldId="2147483653"/>
              <ac:spMk id="21" creationId="{33AFFEE6-E9F5-2F12-9A3F-27CF809D41BC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464625612" sldId="2147483653"/>
              <ac:spMk id="25" creationId="{BABE6495-F505-08F3-3355-584538D591E1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464625612" sldId="2147483653"/>
              <ac:spMk id="27" creationId="{79D075E4-12C8-18F7-1B65-403288BA43D2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464625612" sldId="2147483653"/>
              <ac:spMk id="29" creationId="{98F07173-2C9A-A7B1-5429-BB38045EE3B7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464625612" sldId="2147483653"/>
              <ac:spMk id="31" creationId="{FB29FC60-143D-06B0-BCCA-CEFB2E30FA70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464625612" sldId="2147483653"/>
              <ac:spMk id="33" creationId="{C8F99AF2-31C2-BB3F-F42E-1329EB8D56BE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464625612" sldId="2147483653"/>
              <ac:spMk id="37" creationId="{E8A6BF99-0EE8-1632-FD65-88F9457D197D}"/>
            </ac:spMkLst>
          </pc:spChg>
          <pc:grpChg chg="mod">
            <ac:chgData name="Anila M A" userId="10aae156-914e-4992-9526-b81c2b99183c" providerId="ADAL" clId="{231368A5-5338-4E42-BE2C-2C4F6F7C4A24}" dt="2023-07-06T13:23:24.921" v="0"/>
            <ac:grpSpMkLst>
              <pc:docMk/>
              <pc:sldMasterMk cId="2252221271" sldId="2147483648"/>
              <pc:sldLayoutMk cId="464625612" sldId="2147483653"/>
              <ac:grpSpMk id="12" creationId="{469EDA0A-4E10-771C-5C77-8F230AC57F4C}"/>
            </ac:grpSpMkLst>
          </pc:grpChg>
          <pc:grpChg chg="mod">
            <ac:chgData name="Anila M A" userId="10aae156-914e-4992-9526-b81c2b99183c" providerId="ADAL" clId="{231368A5-5338-4E42-BE2C-2C4F6F7C4A24}" dt="2023-07-06T13:23:24.921" v="0"/>
            <ac:grpSpMkLst>
              <pc:docMk/>
              <pc:sldMasterMk cId="2252221271" sldId="2147483648"/>
              <pc:sldLayoutMk cId="464625612" sldId="2147483653"/>
              <ac:grpSpMk id="15" creationId="{BBC36579-DC6E-8BC8-E2A1-AFB7E9B5C175}"/>
            </ac:grpSpMkLst>
          </pc:grpChg>
          <pc:grpChg chg="mod">
            <ac:chgData name="Anila M A" userId="10aae156-914e-4992-9526-b81c2b99183c" providerId="ADAL" clId="{231368A5-5338-4E42-BE2C-2C4F6F7C4A24}" dt="2023-07-06T13:23:24.921" v="0"/>
            <ac:grpSpMkLst>
              <pc:docMk/>
              <pc:sldMasterMk cId="2252221271" sldId="2147483648"/>
              <pc:sldLayoutMk cId="464625612" sldId="2147483653"/>
              <ac:grpSpMk id="18" creationId="{62378A4A-645C-6270-2FA5-226B3ADDD1F9}"/>
            </ac:grpSpMkLst>
          </pc:grpChg>
        </pc:sldLayoutChg>
        <pc:sldLayoutChg chg="modSp">
          <pc:chgData name="Anila M A" userId="10aae156-914e-4992-9526-b81c2b99183c" providerId="ADAL" clId="{231368A5-5338-4E42-BE2C-2C4F6F7C4A24}" dt="2023-07-06T13:23:24.921" v="0"/>
          <pc:sldLayoutMkLst>
            <pc:docMk/>
            <pc:sldMasterMk cId="2252221271" sldId="2147483648"/>
            <pc:sldLayoutMk cId="1237847518" sldId="2147483654"/>
          </pc:sldLayoutMkLst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37847518" sldId="2147483654"/>
              <ac:spMk id="13" creationId="{B06A10DC-A5EB-FB0F-D9DD-AF1E0AC96CD8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37847518" sldId="2147483654"/>
              <ac:spMk id="15" creationId="{EE0A23C5-867F-B3EE-C777-42BDF78346C7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37847518" sldId="2147483654"/>
              <ac:spMk id="17" creationId="{ABEE7B53-7EA4-8EE3-75DD-26A5A28150C7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37847518" sldId="2147483654"/>
              <ac:spMk id="19" creationId="{866327DB-17F2-BADE-422D-822BC8423FD3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37847518" sldId="2147483654"/>
              <ac:spMk id="21" creationId="{40EC47D9-D12A-EE11-3DFA-9DCCDAADF587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37847518" sldId="2147483654"/>
              <ac:spMk id="23" creationId="{D0986003-74EE-1432-6CDE-39023DADC532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37847518" sldId="2147483654"/>
              <ac:spMk id="25" creationId="{E85492F7-1AAD-523E-4AF6-FBF72354F015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37847518" sldId="2147483654"/>
              <ac:spMk id="27" creationId="{2A3237BA-2996-82F8-CE49-824DC860FFEF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37847518" sldId="2147483654"/>
              <ac:spMk id="29" creationId="{64B1BD4E-E030-FAA7-35CC-D27BC403500E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37847518" sldId="2147483654"/>
              <ac:spMk id="31" creationId="{0E57B893-BBFA-219E-2B58-4F9F049635F3}"/>
            </ac:spMkLst>
          </pc:spChg>
        </pc:sldLayoutChg>
        <pc:sldLayoutChg chg="modSp">
          <pc:chgData name="Anila M A" userId="10aae156-914e-4992-9526-b81c2b99183c" providerId="ADAL" clId="{231368A5-5338-4E42-BE2C-2C4F6F7C4A24}" dt="2023-07-06T13:23:24.921" v="0"/>
          <pc:sldLayoutMkLst>
            <pc:docMk/>
            <pc:sldMasterMk cId="2252221271" sldId="2147483648"/>
            <pc:sldLayoutMk cId="770523942" sldId="2147483655"/>
          </pc:sldLayoutMkLst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770523942" sldId="2147483655"/>
              <ac:spMk id="3" creationId="{7EC024B1-F81B-CE7A-2CA3-C8E02364874A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770523942" sldId="2147483655"/>
              <ac:spMk id="8" creationId="{4614A99E-AC59-7E4A-EB9B-DBB2A31E4FEE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770523942" sldId="2147483655"/>
              <ac:spMk id="10" creationId="{59491B1C-3ABB-505B-DA4B-40D32A3CDB50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770523942" sldId="2147483655"/>
              <ac:spMk id="12" creationId="{7887DBDA-EF4E-40B7-1570-B2D13C2640A2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770523942" sldId="2147483655"/>
              <ac:spMk id="14" creationId="{3C60E77E-BE88-5D1E-B5E7-ED65FBDAB45A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770523942" sldId="2147483655"/>
              <ac:spMk id="16" creationId="{4C373F14-BF2D-F5C8-3FFC-33A5ECE46772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770523942" sldId="2147483655"/>
              <ac:spMk id="18" creationId="{F23AB665-627C-CFA0-6780-FCB62FB1F9A3}"/>
            </ac:spMkLst>
          </pc:spChg>
        </pc:sldLayoutChg>
        <pc:sldLayoutChg chg="modSp">
          <pc:chgData name="Anila M A" userId="10aae156-914e-4992-9526-b81c2b99183c" providerId="ADAL" clId="{231368A5-5338-4E42-BE2C-2C4F6F7C4A24}" dt="2023-07-06T13:23:24.921" v="0"/>
          <pc:sldLayoutMkLst>
            <pc:docMk/>
            <pc:sldMasterMk cId="2252221271" sldId="2147483648"/>
            <pc:sldLayoutMk cId="1248059412" sldId="2147483656"/>
          </pc:sldLayoutMkLst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48059412" sldId="2147483656"/>
              <ac:spMk id="2" creationId="{5C1C0016-B780-8A82-407C-F6DE5AA99BD1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48059412" sldId="2147483656"/>
              <ac:spMk id="4" creationId="{36339685-9FBF-FCB9-F7BC-EE5314F95F5D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48059412" sldId="2147483656"/>
              <ac:spMk id="5" creationId="{E1001059-011E-36C0-BB56-37BB66BB36DE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48059412" sldId="2147483656"/>
              <ac:spMk id="13" creationId="{2AFC6A95-991C-7FFD-BDDB-F63679971D05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48059412" sldId="2147483656"/>
              <ac:spMk id="14" creationId="{C2EDA6C5-7D95-4CBD-803A-F752E47B36FD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48059412" sldId="2147483656"/>
              <ac:spMk id="15" creationId="{FC52BF07-2BAA-AEB8-2D44-D96C344282ED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48059412" sldId="2147483656"/>
              <ac:spMk id="20" creationId="{6BC17C7A-C3FF-C9C9-C4AE-087E983004D0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48059412" sldId="2147483656"/>
              <ac:spMk id="24" creationId="{85DFCDD0-F65B-F8DD-AC26-856118B03E5B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48059412" sldId="2147483656"/>
              <ac:spMk id="26" creationId="{14825501-CA27-D103-F2FC-C9A549BC752F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48059412" sldId="2147483656"/>
              <ac:spMk id="28" creationId="{0B04161D-DCC6-4240-10AE-6B60136A1458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48059412" sldId="2147483656"/>
              <ac:spMk id="30" creationId="{6D133F54-EB31-8815-6561-BBD48EFA4A68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48059412" sldId="2147483656"/>
              <ac:spMk id="32" creationId="{E23C17FF-F929-7A6C-A22D-D2803A1BE3D6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48059412" sldId="2147483656"/>
              <ac:spMk id="34" creationId="{2B44156C-84D5-A322-A761-7C9AA4A2BE5C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48059412" sldId="2147483656"/>
              <ac:spMk id="36" creationId="{F20F4A94-F0ED-4DFD-C901-AD687CAEB47C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48059412" sldId="2147483656"/>
              <ac:spMk id="38" creationId="{79006F50-5D4D-54AE-CEDE-E5B3E3BA7ECA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48059412" sldId="2147483656"/>
              <ac:spMk id="40" creationId="{CD57C4D4-2006-99F2-E467-1AE412A23870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48059412" sldId="2147483656"/>
              <ac:spMk id="42" creationId="{C9E1215E-11B6-61B3-3C60-D5D3F5863F59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248059412" sldId="2147483656"/>
              <ac:spMk id="44" creationId="{963B347D-B245-45E6-5893-95A90C746AA9}"/>
            </ac:spMkLst>
          </pc:spChg>
        </pc:sldLayoutChg>
        <pc:sldLayoutChg chg="modSp">
          <pc:chgData name="Anila M A" userId="10aae156-914e-4992-9526-b81c2b99183c" providerId="ADAL" clId="{231368A5-5338-4E42-BE2C-2C4F6F7C4A24}" dt="2023-07-06T13:23:24.921" v="0"/>
          <pc:sldLayoutMkLst>
            <pc:docMk/>
            <pc:sldMasterMk cId="2252221271" sldId="2147483648"/>
            <pc:sldLayoutMk cId="593345571" sldId="2147483657"/>
          </pc:sldLayoutMkLst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593345571" sldId="2147483657"/>
              <ac:spMk id="3" creationId="{94A2FA9D-80D9-0458-CBC3-D33948B25767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593345571" sldId="2147483657"/>
              <ac:spMk id="6" creationId="{2B814045-21C8-D67C-7526-00027C232406}"/>
            </ac:spMkLst>
          </pc:spChg>
        </pc:sldLayoutChg>
        <pc:sldLayoutChg chg="modSp">
          <pc:chgData name="Anila M A" userId="10aae156-914e-4992-9526-b81c2b99183c" providerId="ADAL" clId="{231368A5-5338-4E42-BE2C-2C4F6F7C4A24}" dt="2023-07-06T13:23:24.921" v="0"/>
          <pc:sldLayoutMkLst>
            <pc:docMk/>
            <pc:sldMasterMk cId="2252221271" sldId="2147483648"/>
            <pc:sldLayoutMk cId="755924711" sldId="2147483658"/>
          </pc:sldLayoutMkLst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755924711" sldId="2147483658"/>
              <ac:spMk id="20" creationId="{9FA0FD76-A639-A1F0-6F15-EB2CC35340DF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755924711" sldId="2147483658"/>
              <ac:spMk id="22" creationId="{6F30B5E8-4E2E-B43B-7CF5-5B7544A69388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755924711" sldId="2147483658"/>
              <ac:spMk id="24" creationId="{78191006-EEFD-CC81-6AA2-7DC578C10FEF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755924711" sldId="2147483658"/>
              <ac:spMk id="26" creationId="{1C9A6C32-DF3C-BE0C-8AA5-9C00DB543656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755924711" sldId="2147483658"/>
              <ac:spMk id="28" creationId="{5D1B2965-E42C-9011-ED62-334F111EB926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755924711" sldId="2147483658"/>
              <ac:spMk id="30" creationId="{DD2C9CA1-772E-D774-ED80-F230B2D50825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755924711" sldId="2147483658"/>
              <ac:spMk id="32" creationId="{54CEEE65-50D6-FE26-DAEE-30396E66409C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755924711" sldId="2147483658"/>
              <ac:spMk id="36" creationId="{2EE74AB9-BDC3-F53E-A9CE-B5FC7144F577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755924711" sldId="2147483658"/>
              <ac:spMk id="38" creationId="{058238C9-6673-B033-CAA8-0F6033A5D056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755924711" sldId="2147483658"/>
              <ac:spMk id="41" creationId="{2146CFF0-9419-5A5A-1A36-BFD480533216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755924711" sldId="2147483658"/>
              <ac:spMk id="43" creationId="{80663ABF-6435-5F34-F79C-FC833B733933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755924711" sldId="2147483658"/>
              <ac:spMk id="45" creationId="{52A98F38-DAE5-F142-1693-501B40404AAD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755924711" sldId="2147483658"/>
              <ac:spMk id="47" creationId="{454D4E9C-9E6C-1B60-7E36-0FD69220960F}"/>
            </ac:spMkLst>
          </pc:spChg>
        </pc:sldLayoutChg>
        <pc:sldLayoutChg chg="modSp">
          <pc:chgData name="Anila M A" userId="10aae156-914e-4992-9526-b81c2b99183c" providerId="ADAL" clId="{231368A5-5338-4E42-BE2C-2C4F6F7C4A24}" dt="2023-07-06T13:23:24.921" v="0"/>
          <pc:sldLayoutMkLst>
            <pc:docMk/>
            <pc:sldMasterMk cId="2252221271" sldId="2147483648"/>
            <pc:sldLayoutMk cId="1700888889" sldId="2147483659"/>
          </pc:sldLayoutMkLst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700888889" sldId="2147483659"/>
              <ac:spMk id="4" creationId="{D7A1E1B8-88D7-9E49-3363-BB7E144C88C8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700888889" sldId="2147483659"/>
              <ac:spMk id="5" creationId="{17CEC61E-65AD-4F86-E8EB-A6A6B736F9E8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700888889" sldId="2147483659"/>
              <ac:spMk id="12" creationId="{B3D6A495-83DA-5874-2CF6-0D7B76520D86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700888889" sldId="2147483659"/>
              <ac:spMk id="14" creationId="{A096ADDC-D2A3-CDBB-4523-2481F47204B5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700888889" sldId="2147483659"/>
              <ac:spMk id="16" creationId="{7189A085-1E98-0D87-2FC3-596D1D9656D4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700888889" sldId="2147483659"/>
              <ac:spMk id="18" creationId="{EB908331-2E7A-08D0-2D6F-C6B4C2D62BC8}"/>
            </ac:spMkLst>
          </pc:spChg>
        </pc:sldLayoutChg>
        <pc:sldLayoutChg chg="modSp">
          <pc:chgData name="Anila M A" userId="10aae156-914e-4992-9526-b81c2b99183c" providerId="ADAL" clId="{231368A5-5338-4E42-BE2C-2C4F6F7C4A24}" dt="2023-07-06T13:23:24.921" v="0"/>
          <pc:sldLayoutMkLst>
            <pc:docMk/>
            <pc:sldMasterMk cId="2252221271" sldId="2147483648"/>
            <pc:sldLayoutMk cId="1135126843" sldId="2147483660"/>
          </pc:sldLayoutMkLst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135126843" sldId="2147483660"/>
              <ac:spMk id="3" creationId="{9092A902-50B9-1646-91FC-20ABFB0EDBFE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135126843" sldId="2147483660"/>
              <ac:spMk id="5" creationId="{0058477A-BAB6-5493-2F20-11112296B878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135126843" sldId="2147483660"/>
              <ac:spMk id="9" creationId="{DE4D5093-BB4F-553B-F324-56A6BFCCC688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135126843" sldId="2147483660"/>
              <ac:spMk id="11" creationId="{C06B5F4B-5579-D9FC-EEA9-074420AEAF24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135126843" sldId="2147483660"/>
              <ac:spMk id="13" creationId="{BC2F2FEE-CC43-4FEA-0F6E-15F775503370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135126843" sldId="2147483660"/>
              <ac:spMk id="15" creationId="{00695EBD-29E3-8B24-5400-A18DBF2E3667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135126843" sldId="2147483660"/>
              <ac:spMk id="17" creationId="{B192BE25-907D-4604-A75A-83A70064E9B3}"/>
            </ac:spMkLst>
          </pc:spChg>
        </pc:sldLayoutChg>
        <pc:sldLayoutChg chg="modSp">
          <pc:chgData name="Anila M A" userId="10aae156-914e-4992-9526-b81c2b99183c" providerId="ADAL" clId="{231368A5-5338-4E42-BE2C-2C4F6F7C4A24}" dt="2023-07-06T13:23:24.921" v="0"/>
          <pc:sldLayoutMkLst>
            <pc:docMk/>
            <pc:sldMasterMk cId="2252221271" sldId="2147483648"/>
            <pc:sldLayoutMk cId="2437128511" sldId="2147483661"/>
          </pc:sldLayoutMkLst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2437128511" sldId="2147483661"/>
              <ac:spMk id="3" creationId="{21BAF9AE-CB76-8C77-DB22-A305BEFB71A7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2437128511" sldId="2147483661"/>
              <ac:spMk id="10" creationId="{69FB8592-5CF2-4869-EE64-31CE7086F64A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2437128511" sldId="2147483661"/>
              <ac:spMk id="13" creationId="{D2896848-74F1-D804-C441-1113F4A836CB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2437128511" sldId="2147483661"/>
              <ac:spMk id="16" creationId="{AB47ED73-C106-0180-E8D5-DF35030CBA68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2437128511" sldId="2147483661"/>
              <ac:spMk id="19" creationId="{476EBEC3-B879-4851-7E90-F9E74C4D5C01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2437128511" sldId="2147483661"/>
              <ac:spMk id="22" creationId="{C8C73B05-86F0-6EED-7940-BDC372FF6E58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2437128511" sldId="2147483661"/>
              <ac:spMk id="25" creationId="{F42B9391-1F0E-902C-E8E1-5749ECF04669}"/>
            </ac:spMkLst>
          </pc:spChg>
        </pc:sldLayoutChg>
        <pc:sldLayoutChg chg="modSp">
          <pc:chgData name="Anila M A" userId="10aae156-914e-4992-9526-b81c2b99183c" providerId="ADAL" clId="{231368A5-5338-4E42-BE2C-2C4F6F7C4A24}" dt="2023-07-06T13:23:24.921" v="0"/>
          <pc:sldLayoutMkLst>
            <pc:docMk/>
            <pc:sldMasterMk cId="2252221271" sldId="2147483648"/>
            <pc:sldLayoutMk cId="1900205379" sldId="2147483662"/>
          </pc:sldLayoutMkLst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900205379" sldId="2147483662"/>
              <ac:spMk id="10" creationId="{E61A3930-8325-CC17-1F9E-9FA7DAF68F56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900205379" sldId="2147483662"/>
              <ac:spMk id="12" creationId="{4FA1A2ED-F0FE-2A5C-9E15-6FF36C9EFC56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900205379" sldId="2147483662"/>
              <ac:spMk id="14" creationId="{FEBBC403-E5CE-719E-FDE8-526691CB6AAC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900205379" sldId="2147483662"/>
              <ac:spMk id="16" creationId="{16FF76B8-8A33-5D37-DB9E-570BAF19E699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900205379" sldId="2147483662"/>
              <ac:spMk id="18" creationId="{8D81B1C0-362C-9B24-2512-F3D4926FA036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900205379" sldId="2147483662"/>
              <ac:spMk id="20" creationId="{BF54E40E-C8E7-39F9-1C8E-E672A3D90363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900205379" sldId="2147483662"/>
              <ac:spMk id="22" creationId="{1EF7AEA1-7F12-CC7E-04ED-1B6167B96F62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900205379" sldId="2147483662"/>
              <ac:spMk id="24" creationId="{92941886-42B9-AFCC-78AB-FBF95250B2D9}"/>
            </ac:spMkLst>
          </pc:spChg>
        </pc:sldLayoutChg>
        <pc:sldLayoutChg chg="modSp">
          <pc:chgData name="Anila M A" userId="10aae156-914e-4992-9526-b81c2b99183c" providerId="ADAL" clId="{231368A5-5338-4E42-BE2C-2C4F6F7C4A24}" dt="2023-07-06T13:23:24.921" v="0"/>
          <pc:sldLayoutMkLst>
            <pc:docMk/>
            <pc:sldMasterMk cId="2252221271" sldId="2147483648"/>
            <pc:sldLayoutMk cId="4247279444" sldId="2147483663"/>
          </pc:sldLayoutMkLst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4247279444" sldId="2147483663"/>
              <ac:spMk id="5" creationId="{B37C2438-FB7A-0BE8-D785-89AF88220E78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4247279444" sldId="2147483663"/>
              <ac:spMk id="6" creationId="{47067E9C-EFD2-6252-616E-84B2549A5219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4247279444" sldId="2147483663"/>
              <ac:spMk id="7" creationId="{D2D31531-1AC6-06F8-526F-6097F8219521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4247279444" sldId="2147483663"/>
              <ac:spMk id="9" creationId="{0FE915C0-E4DB-D096-0606-03396AA5E504}"/>
            </ac:spMkLst>
          </pc:spChg>
          <pc:grpChg chg="mod">
            <ac:chgData name="Anila M A" userId="10aae156-914e-4992-9526-b81c2b99183c" providerId="ADAL" clId="{231368A5-5338-4E42-BE2C-2C4F6F7C4A24}" dt="2023-07-06T13:23:24.921" v="0"/>
            <ac:grpSpMkLst>
              <pc:docMk/>
              <pc:sldMasterMk cId="2252221271" sldId="2147483648"/>
              <pc:sldLayoutMk cId="4247279444" sldId="2147483663"/>
              <ac:grpSpMk id="4" creationId="{B43344FC-32F6-9B19-A312-69E6C5CC2C7F}"/>
            </ac:grpSpMkLst>
          </pc:grpChg>
        </pc:sldLayoutChg>
        <pc:sldLayoutChg chg="modSp">
          <pc:chgData name="Anila M A" userId="10aae156-914e-4992-9526-b81c2b99183c" providerId="ADAL" clId="{231368A5-5338-4E42-BE2C-2C4F6F7C4A24}" dt="2023-07-06T13:23:24.921" v="0"/>
          <pc:sldLayoutMkLst>
            <pc:docMk/>
            <pc:sldMasterMk cId="2252221271" sldId="2147483648"/>
            <pc:sldLayoutMk cId="2185187747" sldId="2147483664"/>
          </pc:sldLayoutMkLst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2185187747" sldId="2147483664"/>
              <ac:spMk id="3" creationId="{843AAAD4-D027-36A9-2566-D06516466290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2185187747" sldId="2147483664"/>
              <ac:spMk id="6" creationId="{80EF04CD-6B58-1B7B-E8AA-B9DE6BACBC37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2185187747" sldId="2147483664"/>
              <ac:spMk id="9" creationId="{65C51900-5C90-99EF-FC87-8C65A00D1A67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2185187747" sldId="2147483664"/>
              <ac:spMk id="15" creationId="{0A69FC0B-2F56-B253-4D51-CEB8A3D35849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2185187747" sldId="2147483664"/>
              <ac:spMk id="17" creationId="{BD171434-FFC7-B5AF-4DF6-55D3D3B5A885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2185187747" sldId="2147483664"/>
              <ac:spMk id="19" creationId="{D7809FBD-6423-BEF6-2146-87831F3A66E8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2185187747" sldId="2147483664"/>
              <ac:spMk id="21" creationId="{231F43CE-4753-8879-822F-99BDD0AA3752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2185187747" sldId="2147483664"/>
              <ac:spMk id="23" creationId="{1E89DCC8-0E39-3161-A320-BE2D289035F2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2185187747" sldId="2147483664"/>
              <ac:spMk id="26" creationId="{FA31E0FA-3036-DCD5-215A-40003C8B987B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2185187747" sldId="2147483664"/>
              <ac:spMk id="28" creationId="{2EA0BCBA-6AAC-E823-4F09-FE0E1429BAF0}"/>
            </ac:spMkLst>
          </pc:spChg>
          <pc:picChg chg="mod">
            <ac:chgData name="Anila M A" userId="10aae156-914e-4992-9526-b81c2b99183c" providerId="ADAL" clId="{231368A5-5338-4E42-BE2C-2C4F6F7C4A24}" dt="2023-07-06T13:23:24.921" v="0"/>
            <ac:picMkLst>
              <pc:docMk/>
              <pc:sldMasterMk cId="2252221271" sldId="2147483648"/>
              <pc:sldLayoutMk cId="2185187747" sldId="2147483664"/>
              <ac:picMk id="12" creationId="{0D0455D5-96AC-C128-5331-65619FB3D02B}"/>
            </ac:picMkLst>
          </pc:picChg>
          <pc:picChg chg="mod">
            <ac:chgData name="Anila M A" userId="10aae156-914e-4992-9526-b81c2b99183c" providerId="ADAL" clId="{231368A5-5338-4E42-BE2C-2C4F6F7C4A24}" dt="2023-07-06T13:23:24.921" v="0"/>
            <ac:picMkLst>
              <pc:docMk/>
              <pc:sldMasterMk cId="2252221271" sldId="2147483648"/>
              <pc:sldLayoutMk cId="2185187747" sldId="2147483664"/>
              <ac:picMk id="13" creationId="{6EB26529-293E-E920-C3A3-04338C148D96}"/>
            </ac:picMkLst>
          </pc:picChg>
          <pc:picChg chg="mod">
            <ac:chgData name="Anila M A" userId="10aae156-914e-4992-9526-b81c2b99183c" providerId="ADAL" clId="{231368A5-5338-4E42-BE2C-2C4F6F7C4A24}" dt="2023-07-06T13:23:24.921" v="0"/>
            <ac:picMkLst>
              <pc:docMk/>
              <pc:sldMasterMk cId="2252221271" sldId="2147483648"/>
              <pc:sldLayoutMk cId="2185187747" sldId="2147483664"/>
              <ac:picMk id="14" creationId="{ECFC4356-86F7-629F-1129-BE5369DD534A}"/>
            </ac:picMkLst>
          </pc:picChg>
        </pc:sldLayoutChg>
        <pc:sldLayoutChg chg="modSp">
          <pc:chgData name="Anila M A" userId="10aae156-914e-4992-9526-b81c2b99183c" providerId="ADAL" clId="{231368A5-5338-4E42-BE2C-2C4F6F7C4A24}" dt="2023-07-06T13:23:24.921" v="0"/>
          <pc:sldLayoutMkLst>
            <pc:docMk/>
            <pc:sldMasterMk cId="2252221271" sldId="2147483648"/>
            <pc:sldLayoutMk cId="3896362018" sldId="2147483665"/>
          </pc:sldLayoutMkLst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3896362018" sldId="2147483665"/>
              <ac:spMk id="5" creationId="{0D5F0180-723C-8E25-9F4B-476BDC70F87A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3896362018" sldId="2147483665"/>
              <ac:spMk id="6" creationId="{6C8CE124-6A27-3E94-38BE-0FC0E648B953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3896362018" sldId="2147483665"/>
              <ac:spMk id="7" creationId="{75EAF21F-BB57-6146-247F-24819610B4CC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3896362018" sldId="2147483665"/>
              <ac:spMk id="8" creationId="{EADAD873-670C-CF95-87D9-C6663897F7F1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3896362018" sldId="2147483665"/>
              <ac:spMk id="10" creationId="{09A95D96-2E93-6E8F-B0F9-7C4BD74DC35D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3896362018" sldId="2147483665"/>
              <ac:spMk id="11" creationId="{1089EB62-C668-2522-A9CC-3451A6FF31DA}"/>
            </ac:spMkLst>
          </pc:spChg>
          <pc:grpChg chg="mod">
            <ac:chgData name="Anila M A" userId="10aae156-914e-4992-9526-b81c2b99183c" providerId="ADAL" clId="{231368A5-5338-4E42-BE2C-2C4F6F7C4A24}" dt="2023-07-06T13:23:24.921" v="0"/>
            <ac:grpSpMkLst>
              <pc:docMk/>
              <pc:sldMasterMk cId="2252221271" sldId="2147483648"/>
              <pc:sldLayoutMk cId="3896362018" sldId="2147483665"/>
              <ac:grpSpMk id="4" creationId="{06AAE4C4-A2AB-881B-9E3F-86D77312F683}"/>
            </ac:grpSpMkLst>
          </pc:grpChg>
        </pc:sldLayoutChg>
        <pc:sldLayoutChg chg="modSp">
          <pc:chgData name="Anila M A" userId="10aae156-914e-4992-9526-b81c2b99183c" providerId="ADAL" clId="{231368A5-5338-4E42-BE2C-2C4F6F7C4A24}" dt="2023-07-06T13:23:24.921" v="0"/>
          <pc:sldLayoutMkLst>
            <pc:docMk/>
            <pc:sldMasterMk cId="2252221271" sldId="2147483648"/>
            <pc:sldLayoutMk cId="1199265411" sldId="2147483666"/>
          </pc:sldLayoutMkLst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199265411" sldId="2147483666"/>
              <ac:spMk id="6" creationId="{C1243715-FC0B-6E0E-39C6-480D6D835D8A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199265411" sldId="2147483666"/>
              <ac:spMk id="16" creationId="{DAB46F2B-A308-90CD-D58F-77A7A8E78B14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199265411" sldId="2147483666"/>
              <ac:spMk id="17" creationId="{D9B99A26-AE7F-5C56-CF49-F8320AAF82CE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199265411" sldId="2147483666"/>
              <ac:spMk id="19" creationId="{4645C156-BCA9-3AA6-392B-F8B8A8D68AB3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199265411" sldId="2147483666"/>
              <ac:spMk id="21" creationId="{D7491B15-3ABE-8122-2DBE-80E54D5FC9AD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199265411" sldId="2147483666"/>
              <ac:spMk id="23" creationId="{2F05D5B6-E7B7-03C0-26B0-A26A6A45F8FB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199265411" sldId="2147483666"/>
              <ac:spMk id="25" creationId="{16C990C2-B5BC-9C61-D06E-C93DBF0EE362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1199265411" sldId="2147483666"/>
              <ac:spMk id="27" creationId="{054CE5F5-12F3-183C-8C8A-DAB1514036DE}"/>
            </ac:spMkLst>
          </pc:spChg>
        </pc:sldLayoutChg>
        <pc:sldLayoutChg chg="modSp">
          <pc:chgData name="Anila M A" userId="10aae156-914e-4992-9526-b81c2b99183c" providerId="ADAL" clId="{231368A5-5338-4E42-BE2C-2C4F6F7C4A24}" dt="2023-07-06T13:23:24.921" v="0"/>
          <pc:sldLayoutMkLst>
            <pc:docMk/>
            <pc:sldMasterMk cId="2252221271" sldId="2147483648"/>
            <pc:sldLayoutMk cId="3251950100" sldId="2147483667"/>
          </pc:sldLayoutMkLst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3251950100" sldId="2147483667"/>
              <ac:spMk id="3" creationId="{20EC160F-02A2-0A77-5D6F-8EBD2EFC24F0}"/>
            </ac:spMkLst>
          </pc:spChg>
          <pc:spChg chg="mod">
            <ac:chgData name="Anila M A" userId="10aae156-914e-4992-9526-b81c2b99183c" providerId="ADAL" clId="{231368A5-5338-4E42-BE2C-2C4F6F7C4A24}" dt="2023-07-06T13:23:24.921" v="0"/>
            <ac:spMkLst>
              <pc:docMk/>
              <pc:sldMasterMk cId="2252221271" sldId="2147483648"/>
              <pc:sldLayoutMk cId="3251950100" sldId="2147483667"/>
              <ac:spMk id="6" creationId="{3276E316-9CE0-3CDA-D8FA-BA31E9BB0C91}"/>
            </ac:spMkLst>
          </pc:spChg>
        </pc:sldLayoutChg>
      </pc:sldMasterChg>
      <pc:sldMasterChg chg="addSp delSp mod addSldLayout delSldLayout modSldLayout">
        <pc:chgData name="Anila M A" userId="10aae156-914e-4992-9526-b81c2b99183c" providerId="ADAL" clId="{231368A5-5338-4E42-BE2C-2C4F6F7C4A24}" dt="2023-07-13T09:36:38.940" v="1266" actId="478"/>
        <pc:sldMasterMkLst>
          <pc:docMk/>
          <pc:sldMasterMk cId="4282332501" sldId="2147483668"/>
        </pc:sldMasterMkLst>
        <pc:spChg chg="del">
          <ac:chgData name="Anila M A" userId="10aae156-914e-4992-9526-b81c2b99183c" providerId="ADAL" clId="{231368A5-5338-4E42-BE2C-2C4F6F7C4A24}" dt="2023-07-06T13:24:33.875" v="26" actId="478"/>
          <ac:spMkLst>
            <pc:docMk/>
            <pc:sldMasterMk cId="4282332501" sldId="2147483668"/>
            <ac:spMk id="2" creationId="{00000000-0000-0000-0000-000000000000}"/>
          </ac:spMkLst>
        </pc:spChg>
        <pc:spChg chg="del">
          <ac:chgData name="Anila M A" userId="10aae156-914e-4992-9526-b81c2b99183c" providerId="ADAL" clId="{231368A5-5338-4E42-BE2C-2C4F6F7C4A24}" dt="2023-07-06T13:24:33.875" v="26" actId="478"/>
          <ac:spMkLst>
            <pc:docMk/>
            <pc:sldMasterMk cId="4282332501" sldId="2147483668"/>
            <ac:spMk id="3" creationId="{00000000-0000-0000-0000-000000000000}"/>
          </ac:spMkLst>
        </pc:spChg>
        <pc:spChg chg="del">
          <ac:chgData name="Anila M A" userId="10aae156-914e-4992-9526-b81c2b99183c" providerId="ADAL" clId="{231368A5-5338-4E42-BE2C-2C4F6F7C4A24}" dt="2023-07-06T13:24:33.875" v="26" actId="478"/>
          <ac:spMkLst>
            <pc:docMk/>
            <pc:sldMasterMk cId="4282332501" sldId="2147483668"/>
            <ac:spMk id="4" creationId="{00000000-0000-0000-0000-000000000000}"/>
          </ac:spMkLst>
        </pc:spChg>
        <pc:spChg chg="del">
          <ac:chgData name="Anila M A" userId="10aae156-914e-4992-9526-b81c2b99183c" providerId="ADAL" clId="{231368A5-5338-4E42-BE2C-2C4F6F7C4A24}" dt="2023-07-06T13:24:33.875" v="26" actId="478"/>
          <ac:spMkLst>
            <pc:docMk/>
            <pc:sldMasterMk cId="4282332501" sldId="2147483668"/>
            <ac:spMk id="5" creationId="{00000000-0000-0000-0000-000000000000}"/>
          </ac:spMkLst>
        </pc:spChg>
        <pc:spChg chg="del">
          <ac:chgData name="Anila M A" userId="10aae156-914e-4992-9526-b81c2b99183c" providerId="ADAL" clId="{231368A5-5338-4E42-BE2C-2C4F6F7C4A24}" dt="2023-07-06T13:24:33.875" v="26" actId="478"/>
          <ac:spMkLst>
            <pc:docMk/>
            <pc:sldMasterMk cId="4282332501" sldId="2147483668"/>
            <ac:spMk id="6" creationId="{00000000-0000-0000-0000-000000000000}"/>
          </ac:spMkLst>
        </pc:spChg>
        <pc:spChg chg="add del">
          <ac:chgData name="Anila M A" userId="10aae156-914e-4992-9526-b81c2b99183c" providerId="ADAL" clId="{231368A5-5338-4E42-BE2C-2C4F6F7C4A24}" dt="2023-07-06T13:24:33.875" v="26" actId="478"/>
          <ac:spMkLst>
            <pc:docMk/>
            <pc:sldMasterMk cId="4282332501" sldId="2147483668"/>
            <ac:spMk id="7" creationId="{580B1AEE-3486-C105-DD2C-7459A9155A6B}"/>
          </ac:spMkLst>
        </pc:spChg>
        <pc:sldLayoutChg chg="del">
          <pc:chgData name="Anila M A" userId="10aae156-914e-4992-9526-b81c2b99183c" providerId="ADAL" clId="{231368A5-5338-4E42-BE2C-2C4F6F7C4A24}" dt="2023-07-06T13:24:24.815" v="16" actId="2696"/>
          <pc:sldLayoutMkLst>
            <pc:docMk/>
            <pc:sldMasterMk cId="4282332501" sldId="2147483668"/>
            <pc:sldLayoutMk cId="1576530156" sldId="2147483669"/>
          </pc:sldLayoutMkLst>
        </pc:sldLayoutChg>
        <pc:sldLayoutChg chg="del">
          <pc:chgData name="Anila M A" userId="10aae156-914e-4992-9526-b81c2b99183c" providerId="ADAL" clId="{231368A5-5338-4E42-BE2C-2C4F6F7C4A24}" dt="2023-07-06T13:24:24.820" v="17" actId="2696"/>
          <pc:sldLayoutMkLst>
            <pc:docMk/>
            <pc:sldMasterMk cId="4282332501" sldId="2147483668"/>
            <pc:sldLayoutMk cId="3492106380" sldId="2147483670"/>
          </pc:sldLayoutMkLst>
        </pc:sldLayoutChg>
        <pc:sldLayoutChg chg="del">
          <pc:chgData name="Anila M A" userId="10aae156-914e-4992-9526-b81c2b99183c" providerId="ADAL" clId="{231368A5-5338-4E42-BE2C-2C4F6F7C4A24}" dt="2023-07-06T13:24:24.824" v="18" actId="2696"/>
          <pc:sldLayoutMkLst>
            <pc:docMk/>
            <pc:sldMasterMk cId="4282332501" sldId="2147483668"/>
            <pc:sldLayoutMk cId="3585714452" sldId="2147483671"/>
          </pc:sldLayoutMkLst>
        </pc:sldLayoutChg>
        <pc:sldLayoutChg chg="del">
          <pc:chgData name="Anila M A" userId="10aae156-914e-4992-9526-b81c2b99183c" providerId="ADAL" clId="{231368A5-5338-4E42-BE2C-2C4F6F7C4A24}" dt="2023-07-06T13:24:24.829" v="19" actId="2696"/>
          <pc:sldLayoutMkLst>
            <pc:docMk/>
            <pc:sldMasterMk cId="4282332501" sldId="2147483668"/>
            <pc:sldLayoutMk cId="1289024151" sldId="2147483672"/>
          </pc:sldLayoutMkLst>
        </pc:sldLayoutChg>
        <pc:sldLayoutChg chg="del">
          <pc:chgData name="Anila M A" userId="10aae156-914e-4992-9526-b81c2b99183c" providerId="ADAL" clId="{231368A5-5338-4E42-BE2C-2C4F6F7C4A24}" dt="2023-07-06T13:24:24.835" v="20" actId="2696"/>
          <pc:sldLayoutMkLst>
            <pc:docMk/>
            <pc:sldMasterMk cId="4282332501" sldId="2147483668"/>
            <pc:sldLayoutMk cId="449217097" sldId="2147483673"/>
          </pc:sldLayoutMkLst>
        </pc:sldLayoutChg>
        <pc:sldLayoutChg chg="del">
          <pc:chgData name="Anila M A" userId="10aae156-914e-4992-9526-b81c2b99183c" providerId="ADAL" clId="{231368A5-5338-4E42-BE2C-2C4F6F7C4A24}" dt="2023-07-06T13:24:24.838" v="21" actId="2696"/>
          <pc:sldLayoutMkLst>
            <pc:docMk/>
            <pc:sldMasterMk cId="4282332501" sldId="2147483668"/>
            <pc:sldLayoutMk cId="2552618924" sldId="2147483674"/>
          </pc:sldLayoutMkLst>
        </pc:sldLayoutChg>
        <pc:sldLayoutChg chg="del">
          <pc:chgData name="Anila M A" userId="10aae156-914e-4992-9526-b81c2b99183c" providerId="ADAL" clId="{231368A5-5338-4E42-BE2C-2C4F6F7C4A24}" dt="2023-07-06T13:24:24.840" v="22" actId="2696"/>
          <pc:sldLayoutMkLst>
            <pc:docMk/>
            <pc:sldMasterMk cId="4282332501" sldId="2147483668"/>
            <pc:sldLayoutMk cId="2125777605" sldId="2147483675"/>
          </pc:sldLayoutMkLst>
        </pc:sldLayoutChg>
        <pc:sldLayoutChg chg="del">
          <pc:chgData name="Anila M A" userId="10aae156-914e-4992-9526-b81c2b99183c" providerId="ADAL" clId="{231368A5-5338-4E42-BE2C-2C4F6F7C4A24}" dt="2023-07-06T13:24:24.842" v="23" actId="2696"/>
          <pc:sldLayoutMkLst>
            <pc:docMk/>
            <pc:sldMasterMk cId="4282332501" sldId="2147483668"/>
            <pc:sldLayoutMk cId="3372429004" sldId="2147483676"/>
          </pc:sldLayoutMkLst>
        </pc:sldLayoutChg>
        <pc:sldLayoutChg chg="del">
          <pc:chgData name="Anila M A" userId="10aae156-914e-4992-9526-b81c2b99183c" providerId="ADAL" clId="{231368A5-5338-4E42-BE2C-2C4F6F7C4A24}" dt="2023-07-06T13:24:24.845" v="24" actId="2696"/>
          <pc:sldLayoutMkLst>
            <pc:docMk/>
            <pc:sldMasterMk cId="4282332501" sldId="2147483668"/>
            <pc:sldLayoutMk cId="3888381526" sldId="2147483677"/>
          </pc:sldLayoutMkLst>
        </pc:sldLayoutChg>
        <pc:sldLayoutChg chg="del">
          <pc:chgData name="Anila M A" userId="10aae156-914e-4992-9526-b81c2b99183c" providerId="ADAL" clId="{231368A5-5338-4E42-BE2C-2C4F6F7C4A24}" dt="2023-07-06T13:24:24.848" v="25" actId="2696"/>
          <pc:sldLayoutMkLst>
            <pc:docMk/>
            <pc:sldMasterMk cId="4282332501" sldId="2147483668"/>
            <pc:sldLayoutMk cId="537354455" sldId="2147483678"/>
          </pc:sldLayoutMkLst>
        </pc:sldLayoutChg>
        <pc:sldLayoutChg chg="del">
          <pc:chgData name="Anila M A" userId="10aae156-914e-4992-9526-b81c2b99183c" providerId="ADAL" clId="{231368A5-5338-4E42-BE2C-2C4F6F7C4A24}" dt="2023-07-06T13:24:24.795" v="15" actId="2696"/>
          <pc:sldLayoutMkLst>
            <pc:docMk/>
            <pc:sldMasterMk cId="4282332501" sldId="2147483668"/>
            <pc:sldLayoutMk cId="75318111" sldId="2147483679"/>
          </pc:sldLayoutMkLst>
        </pc:sldLayoutChg>
        <pc:sldLayoutChg chg="modSp mod">
          <pc:chgData name="Anila M A" userId="10aae156-914e-4992-9526-b81c2b99183c" providerId="ADAL" clId="{231368A5-5338-4E42-BE2C-2C4F6F7C4A24}" dt="2023-07-10T06:25:08.137" v="59" actId="735"/>
          <pc:sldLayoutMkLst>
            <pc:docMk/>
            <pc:sldMasterMk cId="4282332501" sldId="2147483668"/>
            <pc:sldLayoutMk cId="2247693331" sldId="2147483680"/>
          </pc:sldLayoutMkLst>
          <pc:spChg chg="mod">
            <ac:chgData name="Anila M A" userId="10aae156-914e-4992-9526-b81c2b99183c" providerId="ADAL" clId="{231368A5-5338-4E42-BE2C-2C4F6F7C4A24}" dt="2023-07-10T06:24:44.014" v="55" actId="403"/>
            <ac:spMkLst>
              <pc:docMk/>
              <pc:sldMasterMk cId="4282332501" sldId="2147483668"/>
              <pc:sldLayoutMk cId="2247693331" sldId="2147483680"/>
              <ac:spMk id="11" creationId="{6DD112CD-FA6B-2D63-3903-7882CD39982A}"/>
            </ac:spMkLst>
          </pc:spChg>
          <pc:spChg chg="mod">
            <ac:chgData name="Anila M A" userId="10aae156-914e-4992-9526-b81c2b99183c" providerId="ADAL" clId="{231368A5-5338-4E42-BE2C-2C4F6F7C4A24}" dt="2023-07-10T06:25:01.530" v="58" actId="14100"/>
            <ac:spMkLst>
              <pc:docMk/>
              <pc:sldMasterMk cId="4282332501" sldId="2147483668"/>
              <pc:sldLayoutMk cId="2247693331" sldId="2147483680"/>
              <ac:spMk id="13" creationId="{B78E0ECF-6A32-CD4A-BFAF-F3DFBDDBB6AF}"/>
            </ac:spMkLst>
          </pc:spChg>
        </pc:sldLayoutChg>
        <pc:sldLayoutChg chg="addSp delSp modSp mod">
          <pc:chgData name="Anila M A" userId="10aae156-914e-4992-9526-b81c2b99183c" providerId="ADAL" clId="{231368A5-5338-4E42-BE2C-2C4F6F7C4A24}" dt="2023-07-13T09:14:02.564" v="1084" actId="21"/>
          <pc:sldLayoutMkLst>
            <pc:docMk/>
            <pc:sldMasterMk cId="4282332501" sldId="2147483668"/>
            <pc:sldLayoutMk cId="455936947" sldId="2147483681"/>
          </pc:sldLayoutMkLst>
          <pc:spChg chg="add del mod">
            <ac:chgData name="Anila M A" userId="10aae156-914e-4992-9526-b81c2b99183c" providerId="ADAL" clId="{231368A5-5338-4E42-BE2C-2C4F6F7C4A24}" dt="2023-07-10T06:31:15.600" v="114"/>
            <ac:spMkLst>
              <pc:docMk/>
              <pc:sldMasterMk cId="4282332501" sldId="2147483668"/>
              <pc:sldLayoutMk cId="455936947" sldId="2147483681"/>
              <ac:spMk id="2" creationId="{902A3417-7AF8-52C5-A2C5-167F921A5F0D}"/>
            </ac:spMkLst>
          </pc:spChg>
          <pc:spChg chg="del mod">
            <ac:chgData name="Anila M A" userId="10aae156-914e-4992-9526-b81c2b99183c" providerId="ADAL" clId="{231368A5-5338-4E42-BE2C-2C4F6F7C4A24}" dt="2023-07-10T06:31:15.600" v="114"/>
            <ac:spMkLst>
              <pc:docMk/>
              <pc:sldMasterMk cId="4282332501" sldId="2147483668"/>
              <pc:sldLayoutMk cId="455936947" sldId="2147483681"/>
              <ac:spMk id="4" creationId="{A7389C04-6948-1B75-1EF9-BBA6055458FA}"/>
            </ac:spMkLst>
          </pc:spChg>
          <pc:spChg chg="mod">
            <ac:chgData name="Anila M A" userId="10aae156-914e-4992-9526-b81c2b99183c" providerId="ADAL" clId="{231368A5-5338-4E42-BE2C-2C4F6F7C4A24}" dt="2023-07-10T06:28:46.190" v="81" actId="14100"/>
            <ac:spMkLst>
              <pc:docMk/>
              <pc:sldMasterMk cId="4282332501" sldId="2147483668"/>
              <pc:sldLayoutMk cId="455936947" sldId="2147483681"/>
              <ac:spMk id="5" creationId="{CD247465-4E63-A98E-9675-F9E5DCA08DDF}"/>
            </ac:spMkLst>
          </pc:spChg>
          <pc:spChg chg="del mod">
            <ac:chgData name="Anila M A" userId="10aae156-914e-4992-9526-b81c2b99183c" providerId="ADAL" clId="{231368A5-5338-4E42-BE2C-2C4F6F7C4A24}" dt="2023-07-10T06:34:21.438" v="181" actId="478"/>
            <ac:spMkLst>
              <pc:docMk/>
              <pc:sldMasterMk cId="4282332501" sldId="2147483668"/>
              <pc:sldLayoutMk cId="455936947" sldId="2147483681"/>
              <ac:spMk id="6" creationId="{B1A3BDF0-3D3C-0DC1-A361-CFD315DE1B03}"/>
            </ac:spMkLst>
          </pc:spChg>
          <pc:spChg chg="mod">
            <ac:chgData name="Anila M A" userId="10aae156-914e-4992-9526-b81c2b99183c" providerId="ADAL" clId="{231368A5-5338-4E42-BE2C-2C4F6F7C4A24}" dt="2023-07-10T06:29:14.807" v="84" actId="1076"/>
            <ac:spMkLst>
              <pc:docMk/>
              <pc:sldMasterMk cId="4282332501" sldId="2147483668"/>
              <pc:sldLayoutMk cId="455936947" sldId="2147483681"/>
              <ac:spMk id="7" creationId="{74CF9BEB-79D9-5A04-477B-1C387E2A2475}"/>
            </ac:spMkLst>
          </pc:spChg>
          <pc:spChg chg="add mod">
            <ac:chgData name="Anila M A" userId="10aae156-914e-4992-9526-b81c2b99183c" providerId="ADAL" clId="{231368A5-5338-4E42-BE2C-2C4F6F7C4A24}" dt="2023-07-13T09:13:56.609" v="1083" actId="207"/>
            <ac:spMkLst>
              <pc:docMk/>
              <pc:sldMasterMk cId="4282332501" sldId="2147483668"/>
              <pc:sldLayoutMk cId="455936947" sldId="2147483681"/>
              <ac:spMk id="8" creationId="{A7EC2630-7065-F81C-440A-3535DF462415}"/>
            </ac:spMkLst>
          </pc:spChg>
          <pc:spChg chg="mod">
            <ac:chgData name="Anila M A" userId="10aae156-914e-4992-9526-b81c2b99183c" providerId="ADAL" clId="{231368A5-5338-4E42-BE2C-2C4F6F7C4A24}" dt="2023-07-10T06:29:14.807" v="84" actId="1076"/>
            <ac:spMkLst>
              <pc:docMk/>
              <pc:sldMasterMk cId="4282332501" sldId="2147483668"/>
              <pc:sldLayoutMk cId="455936947" sldId="2147483681"/>
              <ac:spMk id="11" creationId="{139E3075-60E7-2AB4-6215-15DC50F8CAA7}"/>
            </ac:spMkLst>
          </pc:spChg>
          <pc:picChg chg="del mod">
            <ac:chgData name="Anila M A" userId="10aae156-914e-4992-9526-b81c2b99183c" providerId="ADAL" clId="{231368A5-5338-4E42-BE2C-2C4F6F7C4A24}" dt="2023-07-13T09:14:02.564" v="1084" actId="21"/>
            <ac:picMkLst>
              <pc:docMk/>
              <pc:sldMasterMk cId="4282332501" sldId="2147483668"/>
              <pc:sldLayoutMk cId="455936947" sldId="2147483681"/>
              <ac:picMk id="3" creationId="{69BF19A4-0D7D-C7F6-9A17-F365A1370F96}"/>
            </ac:picMkLst>
          </pc:picChg>
        </pc:sldLayoutChg>
        <pc:sldLayoutChg chg="addSp delSp modSp mod">
          <pc:chgData name="Anila M A" userId="10aae156-914e-4992-9526-b81c2b99183c" providerId="ADAL" clId="{231368A5-5338-4E42-BE2C-2C4F6F7C4A24}" dt="2023-07-13T09:17:39.143" v="1086" actId="207"/>
          <pc:sldLayoutMkLst>
            <pc:docMk/>
            <pc:sldMasterMk cId="4282332501" sldId="2147483668"/>
            <pc:sldLayoutMk cId="1502100139" sldId="2147483682"/>
          </pc:sldLayoutMkLst>
          <pc:spChg chg="add mod ord">
            <ac:chgData name="Anila M A" userId="10aae156-914e-4992-9526-b81c2b99183c" providerId="ADAL" clId="{231368A5-5338-4E42-BE2C-2C4F6F7C4A24}" dt="2023-07-13T09:17:39.143" v="1086" actId="207"/>
            <ac:spMkLst>
              <pc:docMk/>
              <pc:sldMasterMk cId="4282332501" sldId="2147483668"/>
              <pc:sldLayoutMk cId="1502100139" sldId="2147483682"/>
              <ac:spMk id="2" creationId="{AAB007C6-C908-76E6-162B-DCE41C0FC43C}"/>
            </ac:spMkLst>
          </pc:spChg>
          <pc:spChg chg="del">
            <ac:chgData name="Anila M A" userId="10aae156-914e-4992-9526-b81c2b99183c" providerId="ADAL" clId="{231368A5-5338-4E42-BE2C-2C4F6F7C4A24}" dt="2023-07-10T06:35:14.072" v="194" actId="478"/>
            <ac:spMkLst>
              <pc:docMk/>
              <pc:sldMasterMk cId="4282332501" sldId="2147483668"/>
              <pc:sldLayoutMk cId="1502100139" sldId="2147483682"/>
              <ac:spMk id="4" creationId="{B4C54DE4-F041-4D33-3202-546AE2EF55CA}"/>
            </ac:spMkLst>
          </pc:spChg>
          <pc:spChg chg="mod">
            <ac:chgData name="Anila M A" userId="10aae156-914e-4992-9526-b81c2b99183c" providerId="ADAL" clId="{231368A5-5338-4E42-BE2C-2C4F6F7C4A24}" dt="2023-07-10T06:40:16.183" v="276" actId="14100"/>
            <ac:spMkLst>
              <pc:docMk/>
              <pc:sldMasterMk cId="4282332501" sldId="2147483668"/>
              <pc:sldLayoutMk cId="1502100139" sldId="2147483682"/>
              <ac:spMk id="5" creationId="{9EE958DC-709F-6913-B59B-71321AFA246E}"/>
            </ac:spMkLst>
          </pc:spChg>
          <pc:spChg chg="mod">
            <ac:chgData name="Anila M A" userId="10aae156-914e-4992-9526-b81c2b99183c" providerId="ADAL" clId="{231368A5-5338-4E42-BE2C-2C4F6F7C4A24}" dt="2023-07-10T06:40:16.183" v="276" actId="14100"/>
            <ac:spMkLst>
              <pc:docMk/>
              <pc:sldMasterMk cId="4282332501" sldId="2147483668"/>
              <pc:sldLayoutMk cId="1502100139" sldId="2147483682"/>
              <ac:spMk id="7" creationId="{32514571-B30F-AA5E-F0C7-AD70F3E0A259}"/>
            </ac:spMkLst>
          </pc:spChg>
          <pc:spChg chg="ord">
            <ac:chgData name="Anila M A" userId="10aae156-914e-4992-9526-b81c2b99183c" providerId="ADAL" clId="{231368A5-5338-4E42-BE2C-2C4F6F7C4A24}" dt="2023-07-10T06:35:10.949" v="193" actId="167"/>
            <ac:spMkLst>
              <pc:docMk/>
              <pc:sldMasterMk cId="4282332501" sldId="2147483668"/>
              <pc:sldLayoutMk cId="1502100139" sldId="2147483682"/>
              <ac:spMk id="10" creationId="{8ADF86F1-DB03-9EF5-737A-4C9190556135}"/>
            </ac:spMkLst>
          </pc:spChg>
        </pc:sldLayoutChg>
        <pc:sldLayoutChg chg="addSp delSp modSp mod">
          <pc:chgData name="Anila M A" userId="10aae156-914e-4992-9526-b81c2b99183c" providerId="ADAL" clId="{231368A5-5338-4E42-BE2C-2C4F6F7C4A24}" dt="2023-07-13T09:18:04.183" v="1088" actId="207"/>
          <pc:sldLayoutMkLst>
            <pc:docMk/>
            <pc:sldMasterMk cId="4282332501" sldId="2147483668"/>
            <pc:sldLayoutMk cId="1331560800" sldId="2147483683"/>
          </pc:sldLayoutMkLst>
          <pc:spChg chg="mod">
            <ac:chgData name="Anila M A" userId="10aae156-914e-4992-9526-b81c2b99183c" providerId="ADAL" clId="{231368A5-5338-4E42-BE2C-2C4F6F7C4A24}" dt="2023-07-13T09:18:04.183" v="1088" actId="207"/>
            <ac:spMkLst>
              <pc:docMk/>
              <pc:sldMasterMk cId="4282332501" sldId="2147483668"/>
              <pc:sldLayoutMk cId="1331560800" sldId="2147483683"/>
              <ac:spMk id="2" creationId="{45E49D3C-EF15-B4DE-970A-E18DA2816CB8}"/>
            </ac:spMkLst>
          </pc:spChg>
          <pc:spChg chg="add del mod">
            <ac:chgData name="Anila M A" userId="10aae156-914e-4992-9526-b81c2b99183c" providerId="ADAL" clId="{231368A5-5338-4E42-BE2C-2C4F6F7C4A24}" dt="2023-07-13T09:17:56.261" v="1087" actId="478"/>
            <ac:spMkLst>
              <pc:docMk/>
              <pc:sldMasterMk cId="4282332501" sldId="2147483668"/>
              <pc:sldLayoutMk cId="1331560800" sldId="2147483683"/>
              <ac:spMk id="3" creationId="{9C032A67-E0B9-4207-8CD2-7A6E82562DE5}"/>
            </ac:spMkLst>
          </pc:spChg>
          <pc:spChg chg="mod">
            <ac:chgData name="Anila M A" userId="10aae156-914e-4992-9526-b81c2b99183c" providerId="ADAL" clId="{231368A5-5338-4E42-BE2C-2C4F6F7C4A24}" dt="2023-07-10T06:40:02.891" v="275" actId="14100"/>
            <ac:spMkLst>
              <pc:docMk/>
              <pc:sldMasterMk cId="4282332501" sldId="2147483668"/>
              <pc:sldLayoutMk cId="1331560800" sldId="2147483683"/>
              <ac:spMk id="6" creationId="{A327D97B-4D00-1D7E-86AE-3DABB7C7FDEB}"/>
            </ac:spMkLst>
          </pc:spChg>
          <pc:spChg chg="mod">
            <ac:chgData name="Anila M A" userId="10aae156-914e-4992-9526-b81c2b99183c" providerId="ADAL" clId="{231368A5-5338-4E42-BE2C-2C4F6F7C4A24}" dt="2023-07-10T06:41:49.248" v="284" actId="14100"/>
            <ac:spMkLst>
              <pc:docMk/>
              <pc:sldMasterMk cId="4282332501" sldId="2147483668"/>
              <pc:sldLayoutMk cId="1331560800" sldId="2147483683"/>
              <ac:spMk id="8" creationId="{B0BD955A-EC37-2BF6-26C6-5865B6FAC6B3}"/>
            </ac:spMkLst>
          </pc:spChg>
          <pc:spChg chg="mod">
            <ac:chgData name="Anila M A" userId="10aae156-914e-4992-9526-b81c2b99183c" providerId="ADAL" clId="{231368A5-5338-4E42-BE2C-2C4F6F7C4A24}" dt="2023-07-10T06:37:14.090" v="261" actId="14100"/>
            <ac:spMkLst>
              <pc:docMk/>
              <pc:sldMasterMk cId="4282332501" sldId="2147483668"/>
              <pc:sldLayoutMk cId="1331560800" sldId="2147483683"/>
              <ac:spMk id="10" creationId="{7DFB1D7D-27EC-64EA-8582-FC9153105514}"/>
            </ac:spMkLst>
          </pc:spChg>
          <pc:spChg chg="mod">
            <ac:chgData name="Anila M A" userId="10aae156-914e-4992-9526-b81c2b99183c" providerId="ADAL" clId="{231368A5-5338-4E42-BE2C-2C4F6F7C4A24}" dt="2023-07-10T06:40:48.096" v="277" actId="14100"/>
            <ac:spMkLst>
              <pc:docMk/>
              <pc:sldMasterMk cId="4282332501" sldId="2147483668"/>
              <pc:sldLayoutMk cId="1331560800" sldId="2147483683"/>
              <ac:spMk id="13" creationId="{5ACEC48F-A4F5-3757-52A2-71DDE695FDA5}"/>
            </ac:spMkLst>
          </pc:spChg>
          <pc:picChg chg="add del mod">
            <ac:chgData name="Anila M A" userId="10aae156-914e-4992-9526-b81c2b99183c" providerId="ADAL" clId="{231368A5-5338-4E42-BE2C-2C4F6F7C4A24}" dt="2023-07-10T06:37:17.568" v="262" actId="478"/>
            <ac:picMkLst>
              <pc:docMk/>
              <pc:sldMasterMk cId="4282332501" sldId="2147483668"/>
              <pc:sldLayoutMk cId="1331560800" sldId="2147483683"/>
              <ac:picMk id="4" creationId="{24D6F282-9E68-22BE-2A25-6AB47603C09C}"/>
            </ac:picMkLst>
          </pc:picChg>
        </pc:sldLayoutChg>
        <pc:sldLayoutChg chg="delSp modSp mod">
          <pc:chgData name="Anila M A" userId="10aae156-914e-4992-9526-b81c2b99183c" providerId="ADAL" clId="{231368A5-5338-4E42-BE2C-2C4F6F7C4A24}" dt="2023-07-13T09:18:33.249" v="1090" actId="21"/>
          <pc:sldLayoutMkLst>
            <pc:docMk/>
            <pc:sldMasterMk cId="4282332501" sldId="2147483668"/>
            <pc:sldLayoutMk cId="2884071043" sldId="2147483684"/>
          </pc:sldLayoutMkLst>
          <pc:spChg chg="del mod">
            <ac:chgData name="Anila M A" userId="10aae156-914e-4992-9526-b81c2b99183c" providerId="ADAL" clId="{231368A5-5338-4E42-BE2C-2C4F6F7C4A24}" dt="2023-07-13T09:18:33.249" v="1090" actId="21"/>
            <ac:spMkLst>
              <pc:docMk/>
              <pc:sldMasterMk cId="4282332501" sldId="2147483668"/>
              <pc:sldLayoutMk cId="2884071043" sldId="2147483684"/>
              <ac:spMk id="3" creationId="{D4C5AABD-4559-E2F1-7540-3821CC407782}"/>
            </ac:spMkLst>
          </pc:spChg>
          <pc:spChg chg="del mod">
            <ac:chgData name="Anila M A" userId="10aae156-914e-4992-9526-b81c2b99183c" providerId="ADAL" clId="{231368A5-5338-4E42-BE2C-2C4F6F7C4A24}" dt="2023-07-13T09:18:33.249" v="1090" actId="21"/>
            <ac:spMkLst>
              <pc:docMk/>
              <pc:sldMasterMk cId="4282332501" sldId="2147483668"/>
              <pc:sldLayoutMk cId="2884071043" sldId="2147483684"/>
              <ac:spMk id="6" creationId="{6B5F3856-70C1-9006-FEE9-A2C3FE941AEA}"/>
            </ac:spMkLst>
          </pc:spChg>
          <pc:spChg chg="del mod">
            <ac:chgData name="Anila M A" userId="10aae156-914e-4992-9526-b81c2b99183c" providerId="ADAL" clId="{231368A5-5338-4E42-BE2C-2C4F6F7C4A24}" dt="2023-07-13T09:18:33.249" v="1090" actId="21"/>
            <ac:spMkLst>
              <pc:docMk/>
              <pc:sldMasterMk cId="4282332501" sldId="2147483668"/>
              <pc:sldLayoutMk cId="2884071043" sldId="2147483684"/>
              <ac:spMk id="9" creationId="{BD02E216-5093-2C6E-40E2-00FEB25E695C}"/>
            </ac:spMkLst>
          </pc:spChg>
          <pc:spChg chg="mod">
            <ac:chgData name="Anila M A" userId="10aae156-914e-4992-9526-b81c2b99183c" providerId="ADAL" clId="{231368A5-5338-4E42-BE2C-2C4F6F7C4A24}" dt="2023-07-10T06:44:52.086" v="340" actId="14100"/>
            <ac:spMkLst>
              <pc:docMk/>
              <pc:sldMasterMk cId="4282332501" sldId="2147483668"/>
              <pc:sldLayoutMk cId="2884071043" sldId="2147483684"/>
              <ac:spMk id="21" creationId="{33AFFEE6-E9F5-2F12-9A3F-27CF809D41BC}"/>
            </ac:spMkLst>
          </pc:spChg>
          <pc:spChg chg="mod">
            <ac:chgData name="Anila M A" userId="10aae156-914e-4992-9526-b81c2b99183c" providerId="ADAL" clId="{231368A5-5338-4E42-BE2C-2C4F6F7C4A24}" dt="2023-07-13T09:18:26.908" v="1089" actId="207"/>
            <ac:spMkLst>
              <pc:docMk/>
              <pc:sldMasterMk cId="4282332501" sldId="2147483668"/>
              <pc:sldLayoutMk cId="2884071043" sldId="2147483684"/>
              <ac:spMk id="25" creationId="{BABE6495-F505-08F3-3355-584538D591E1}"/>
            </ac:spMkLst>
          </pc:spChg>
          <pc:spChg chg="mod">
            <ac:chgData name="Anila M A" userId="10aae156-914e-4992-9526-b81c2b99183c" providerId="ADAL" clId="{231368A5-5338-4E42-BE2C-2C4F6F7C4A24}" dt="2023-07-13T09:18:26.908" v="1089" actId="207"/>
            <ac:spMkLst>
              <pc:docMk/>
              <pc:sldMasterMk cId="4282332501" sldId="2147483668"/>
              <pc:sldLayoutMk cId="2884071043" sldId="2147483684"/>
              <ac:spMk id="27" creationId="{79D075E4-12C8-18F7-1B65-403288BA43D2}"/>
            </ac:spMkLst>
          </pc:spChg>
          <pc:spChg chg="mod">
            <ac:chgData name="Anila M A" userId="10aae156-914e-4992-9526-b81c2b99183c" providerId="ADAL" clId="{231368A5-5338-4E42-BE2C-2C4F6F7C4A24}" dt="2023-07-13T09:18:26.908" v="1089" actId="207"/>
            <ac:spMkLst>
              <pc:docMk/>
              <pc:sldMasterMk cId="4282332501" sldId="2147483668"/>
              <pc:sldLayoutMk cId="2884071043" sldId="2147483684"/>
              <ac:spMk id="29" creationId="{98F07173-2C9A-A7B1-5429-BB38045EE3B7}"/>
            </ac:spMkLst>
          </pc:spChg>
          <pc:spChg chg="mod">
            <ac:chgData name="Anila M A" userId="10aae156-914e-4992-9526-b81c2b99183c" providerId="ADAL" clId="{231368A5-5338-4E42-BE2C-2C4F6F7C4A24}" dt="2023-07-10T06:44:13.546" v="330" actId="1035"/>
            <ac:spMkLst>
              <pc:docMk/>
              <pc:sldMasterMk cId="4282332501" sldId="2147483668"/>
              <pc:sldLayoutMk cId="2884071043" sldId="2147483684"/>
              <ac:spMk id="31" creationId="{FB29FC60-143D-06B0-BCCA-CEFB2E30FA70}"/>
            </ac:spMkLst>
          </pc:spChg>
          <pc:spChg chg="mod">
            <ac:chgData name="Anila M A" userId="10aae156-914e-4992-9526-b81c2b99183c" providerId="ADAL" clId="{231368A5-5338-4E42-BE2C-2C4F6F7C4A24}" dt="2023-07-10T06:44:13.546" v="330" actId="1035"/>
            <ac:spMkLst>
              <pc:docMk/>
              <pc:sldMasterMk cId="4282332501" sldId="2147483668"/>
              <pc:sldLayoutMk cId="2884071043" sldId="2147483684"/>
              <ac:spMk id="33" creationId="{C8F99AF2-31C2-BB3F-F42E-1329EB8D56BE}"/>
            </ac:spMkLst>
          </pc:spChg>
          <pc:spChg chg="mod">
            <ac:chgData name="Anila M A" userId="10aae156-914e-4992-9526-b81c2b99183c" providerId="ADAL" clId="{231368A5-5338-4E42-BE2C-2C4F6F7C4A24}" dt="2023-07-10T06:44:13.546" v="330" actId="1035"/>
            <ac:spMkLst>
              <pc:docMk/>
              <pc:sldMasterMk cId="4282332501" sldId="2147483668"/>
              <pc:sldLayoutMk cId="2884071043" sldId="2147483684"/>
              <ac:spMk id="37" creationId="{E8A6BF99-0EE8-1632-FD65-88F9457D197D}"/>
            </ac:spMkLst>
          </pc:spChg>
          <pc:grpChg chg="del mod">
            <ac:chgData name="Anila M A" userId="10aae156-914e-4992-9526-b81c2b99183c" providerId="ADAL" clId="{231368A5-5338-4E42-BE2C-2C4F6F7C4A24}" dt="2023-07-13T09:18:33.249" v="1090" actId="21"/>
            <ac:grpSpMkLst>
              <pc:docMk/>
              <pc:sldMasterMk cId="4282332501" sldId="2147483668"/>
              <pc:sldLayoutMk cId="2884071043" sldId="2147483684"/>
              <ac:grpSpMk id="12" creationId="{469EDA0A-4E10-771C-5C77-8F230AC57F4C}"/>
            </ac:grpSpMkLst>
          </pc:grpChg>
          <pc:grpChg chg="del mod">
            <ac:chgData name="Anila M A" userId="10aae156-914e-4992-9526-b81c2b99183c" providerId="ADAL" clId="{231368A5-5338-4E42-BE2C-2C4F6F7C4A24}" dt="2023-07-13T09:18:33.249" v="1090" actId="21"/>
            <ac:grpSpMkLst>
              <pc:docMk/>
              <pc:sldMasterMk cId="4282332501" sldId="2147483668"/>
              <pc:sldLayoutMk cId="2884071043" sldId="2147483684"/>
              <ac:grpSpMk id="15" creationId="{BBC36579-DC6E-8BC8-E2A1-AFB7E9B5C175}"/>
            </ac:grpSpMkLst>
          </pc:grpChg>
          <pc:grpChg chg="del mod">
            <ac:chgData name="Anila M A" userId="10aae156-914e-4992-9526-b81c2b99183c" providerId="ADAL" clId="{231368A5-5338-4E42-BE2C-2C4F6F7C4A24}" dt="2023-07-13T09:18:33.249" v="1090" actId="21"/>
            <ac:grpSpMkLst>
              <pc:docMk/>
              <pc:sldMasterMk cId="4282332501" sldId="2147483668"/>
              <pc:sldLayoutMk cId="2884071043" sldId="2147483684"/>
              <ac:grpSpMk id="18" creationId="{62378A4A-645C-6270-2FA5-226B3ADDD1F9}"/>
            </ac:grpSpMkLst>
          </pc:grpChg>
        </pc:sldLayoutChg>
        <pc:sldLayoutChg chg="modSp mod">
          <pc:chgData name="Anila M A" userId="10aae156-914e-4992-9526-b81c2b99183c" providerId="ADAL" clId="{231368A5-5338-4E42-BE2C-2C4F6F7C4A24}" dt="2023-07-10T06:48:04.555" v="412" actId="12788"/>
          <pc:sldLayoutMkLst>
            <pc:docMk/>
            <pc:sldMasterMk cId="4282332501" sldId="2147483668"/>
            <pc:sldLayoutMk cId="1183621319" sldId="2147483685"/>
          </pc:sldLayoutMkLst>
          <pc:spChg chg="mod">
            <ac:chgData name="Anila M A" userId="10aae156-914e-4992-9526-b81c2b99183c" providerId="ADAL" clId="{231368A5-5338-4E42-BE2C-2C4F6F7C4A24}" dt="2023-07-10T06:47:28.299" v="400" actId="1038"/>
            <ac:spMkLst>
              <pc:docMk/>
              <pc:sldMasterMk cId="4282332501" sldId="2147483668"/>
              <pc:sldLayoutMk cId="1183621319" sldId="2147483685"/>
              <ac:spMk id="13" creationId="{B06A10DC-A5EB-FB0F-D9DD-AF1E0AC96CD8}"/>
            </ac:spMkLst>
          </pc:spChg>
          <pc:spChg chg="mod">
            <ac:chgData name="Anila M A" userId="10aae156-914e-4992-9526-b81c2b99183c" providerId="ADAL" clId="{231368A5-5338-4E42-BE2C-2C4F6F7C4A24}" dt="2023-07-10T06:47:28.299" v="400" actId="1038"/>
            <ac:spMkLst>
              <pc:docMk/>
              <pc:sldMasterMk cId="4282332501" sldId="2147483668"/>
              <pc:sldLayoutMk cId="1183621319" sldId="2147483685"/>
              <ac:spMk id="15" creationId="{EE0A23C5-867F-B3EE-C777-42BDF78346C7}"/>
            </ac:spMkLst>
          </pc:spChg>
          <pc:spChg chg="mod">
            <ac:chgData name="Anila M A" userId="10aae156-914e-4992-9526-b81c2b99183c" providerId="ADAL" clId="{231368A5-5338-4E42-BE2C-2C4F6F7C4A24}" dt="2023-07-10T06:47:51.101" v="408" actId="12788"/>
            <ac:spMkLst>
              <pc:docMk/>
              <pc:sldMasterMk cId="4282332501" sldId="2147483668"/>
              <pc:sldLayoutMk cId="1183621319" sldId="2147483685"/>
              <ac:spMk id="17" creationId="{ABEE7B53-7EA4-8EE3-75DD-26A5A28150C7}"/>
            </ac:spMkLst>
          </pc:spChg>
          <pc:spChg chg="mod">
            <ac:chgData name="Anila M A" userId="10aae156-914e-4992-9526-b81c2b99183c" providerId="ADAL" clId="{231368A5-5338-4E42-BE2C-2C4F6F7C4A24}" dt="2023-07-10T06:47:56.093" v="410" actId="12788"/>
            <ac:spMkLst>
              <pc:docMk/>
              <pc:sldMasterMk cId="4282332501" sldId="2147483668"/>
              <pc:sldLayoutMk cId="1183621319" sldId="2147483685"/>
              <ac:spMk id="19" creationId="{866327DB-17F2-BADE-422D-822BC8423FD3}"/>
            </ac:spMkLst>
          </pc:spChg>
          <pc:spChg chg="mod">
            <ac:chgData name="Anila M A" userId="10aae156-914e-4992-9526-b81c2b99183c" providerId="ADAL" clId="{231368A5-5338-4E42-BE2C-2C4F6F7C4A24}" dt="2023-07-10T06:48:00.718" v="411" actId="12788"/>
            <ac:spMkLst>
              <pc:docMk/>
              <pc:sldMasterMk cId="4282332501" sldId="2147483668"/>
              <pc:sldLayoutMk cId="1183621319" sldId="2147483685"/>
              <ac:spMk id="21" creationId="{40EC47D9-D12A-EE11-3DFA-9DCCDAADF587}"/>
            </ac:spMkLst>
          </pc:spChg>
          <pc:spChg chg="mod">
            <ac:chgData name="Anila M A" userId="10aae156-914e-4992-9526-b81c2b99183c" providerId="ADAL" clId="{231368A5-5338-4E42-BE2C-2C4F6F7C4A24}" dt="2023-07-10T06:48:04.555" v="412" actId="12788"/>
            <ac:spMkLst>
              <pc:docMk/>
              <pc:sldMasterMk cId="4282332501" sldId="2147483668"/>
              <pc:sldLayoutMk cId="1183621319" sldId="2147483685"/>
              <ac:spMk id="23" creationId="{D0986003-74EE-1432-6CDE-39023DADC532}"/>
            </ac:spMkLst>
          </pc:spChg>
          <pc:spChg chg="mod">
            <ac:chgData name="Anila M A" userId="10aae156-914e-4992-9526-b81c2b99183c" providerId="ADAL" clId="{231368A5-5338-4E42-BE2C-2C4F6F7C4A24}" dt="2023-07-10T06:47:51.101" v="408" actId="12788"/>
            <ac:spMkLst>
              <pc:docMk/>
              <pc:sldMasterMk cId="4282332501" sldId="2147483668"/>
              <pc:sldLayoutMk cId="1183621319" sldId="2147483685"/>
              <ac:spMk id="25" creationId="{E85492F7-1AAD-523E-4AF6-FBF72354F015}"/>
            </ac:spMkLst>
          </pc:spChg>
          <pc:spChg chg="mod">
            <ac:chgData name="Anila M A" userId="10aae156-914e-4992-9526-b81c2b99183c" providerId="ADAL" clId="{231368A5-5338-4E42-BE2C-2C4F6F7C4A24}" dt="2023-07-10T06:47:56.093" v="410" actId="12788"/>
            <ac:spMkLst>
              <pc:docMk/>
              <pc:sldMasterMk cId="4282332501" sldId="2147483668"/>
              <pc:sldLayoutMk cId="1183621319" sldId="2147483685"/>
              <ac:spMk id="27" creationId="{2A3237BA-2996-82F8-CE49-824DC860FFEF}"/>
            </ac:spMkLst>
          </pc:spChg>
          <pc:spChg chg="mod">
            <ac:chgData name="Anila M A" userId="10aae156-914e-4992-9526-b81c2b99183c" providerId="ADAL" clId="{231368A5-5338-4E42-BE2C-2C4F6F7C4A24}" dt="2023-07-10T06:48:00.718" v="411" actId="12788"/>
            <ac:spMkLst>
              <pc:docMk/>
              <pc:sldMasterMk cId="4282332501" sldId="2147483668"/>
              <pc:sldLayoutMk cId="1183621319" sldId="2147483685"/>
              <ac:spMk id="29" creationId="{64B1BD4E-E030-FAA7-35CC-D27BC403500E}"/>
            </ac:spMkLst>
          </pc:spChg>
          <pc:spChg chg="mod">
            <ac:chgData name="Anila M A" userId="10aae156-914e-4992-9526-b81c2b99183c" providerId="ADAL" clId="{231368A5-5338-4E42-BE2C-2C4F6F7C4A24}" dt="2023-07-10T06:48:04.555" v="412" actId="12788"/>
            <ac:spMkLst>
              <pc:docMk/>
              <pc:sldMasterMk cId="4282332501" sldId="2147483668"/>
              <pc:sldLayoutMk cId="1183621319" sldId="2147483685"/>
              <ac:spMk id="31" creationId="{0E57B893-BBFA-219E-2B58-4F9F049635F3}"/>
            </ac:spMkLst>
          </pc:spChg>
        </pc:sldLayoutChg>
        <pc:sldLayoutChg chg="modSp mod">
          <pc:chgData name="Anila M A" userId="10aae156-914e-4992-9526-b81c2b99183c" providerId="ADAL" clId="{231368A5-5338-4E42-BE2C-2C4F6F7C4A24}" dt="2023-07-13T09:20:20.433" v="1100" actId="207"/>
          <pc:sldLayoutMkLst>
            <pc:docMk/>
            <pc:sldMasterMk cId="4282332501" sldId="2147483668"/>
            <pc:sldLayoutMk cId="1042875965" sldId="2147483686"/>
          </pc:sldLayoutMkLst>
          <pc:spChg chg="mod">
            <ac:chgData name="Anila M A" userId="10aae156-914e-4992-9526-b81c2b99183c" providerId="ADAL" clId="{231368A5-5338-4E42-BE2C-2C4F6F7C4A24}" dt="2023-07-13T09:20:20.433" v="1100" actId="207"/>
            <ac:spMkLst>
              <pc:docMk/>
              <pc:sldMasterMk cId="4282332501" sldId="2147483668"/>
              <pc:sldLayoutMk cId="1042875965" sldId="2147483686"/>
              <ac:spMk id="3" creationId="{7EC024B1-F81B-CE7A-2CA3-C8E02364874A}"/>
            </ac:spMkLst>
          </pc:spChg>
          <pc:spChg chg="mod">
            <ac:chgData name="Anila M A" userId="10aae156-914e-4992-9526-b81c2b99183c" providerId="ADAL" clId="{231368A5-5338-4E42-BE2C-2C4F6F7C4A24}" dt="2023-07-10T06:52:10.162" v="462" actId="1035"/>
            <ac:spMkLst>
              <pc:docMk/>
              <pc:sldMasterMk cId="4282332501" sldId="2147483668"/>
              <pc:sldLayoutMk cId="1042875965" sldId="2147483686"/>
              <ac:spMk id="12" creationId="{7887DBDA-EF4E-40B7-1570-B2D13C2640A2}"/>
            </ac:spMkLst>
          </pc:spChg>
          <pc:spChg chg="mod">
            <ac:chgData name="Anila M A" userId="10aae156-914e-4992-9526-b81c2b99183c" providerId="ADAL" clId="{231368A5-5338-4E42-BE2C-2C4F6F7C4A24}" dt="2023-07-10T06:52:10.162" v="462" actId="1035"/>
            <ac:spMkLst>
              <pc:docMk/>
              <pc:sldMasterMk cId="4282332501" sldId="2147483668"/>
              <pc:sldLayoutMk cId="1042875965" sldId="2147483686"/>
              <ac:spMk id="14" creationId="{3C60E77E-BE88-5D1E-B5E7-ED65FBDAB45A}"/>
            </ac:spMkLst>
          </pc:spChg>
          <pc:spChg chg="mod">
            <ac:chgData name="Anila M A" userId="10aae156-914e-4992-9526-b81c2b99183c" providerId="ADAL" clId="{231368A5-5338-4E42-BE2C-2C4F6F7C4A24}" dt="2023-07-10T06:52:10.162" v="462" actId="1035"/>
            <ac:spMkLst>
              <pc:docMk/>
              <pc:sldMasterMk cId="4282332501" sldId="2147483668"/>
              <pc:sldLayoutMk cId="1042875965" sldId="2147483686"/>
              <ac:spMk id="16" creationId="{4C373F14-BF2D-F5C8-3FFC-33A5ECE46772}"/>
            </ac:spMkLst>
          </pc:spChg>
          <pc:spChg chg="mod">
            <ac:chgData name="Anila M A" userId="10aae156-914e-4992-9526-b81c2b99183c" providerId="ADAL" clId="{231368A5-5338-4E42-BE2C-2C4F6F7C4A24}" dt="2023-07-10T06:52:10.162" v="462" actId="1035"/>
            <ac:spMkLst>
              <pc:docMk/>
              <pc:sldMasterMk cId="4282332501" sldId="2147483668"/>
              <pc:sldLayoutMk cId="1042875965" sldId="2147483686"/>
              <ac:spMk id="18" creationId="{F23AB665-627C-CFA0-6780-FCB62FB1F9A3}"/>
            </ac:spMkLst>
          </pc:spChg>
        </pc:sldLayoutChg>
        <pc:sldLayoutChg chg="addSp delSp modSp mod">
          <pc:chgData name="Anila M A" userId="10aae156-914e-4992-9526-b81c2b99183c" providerId="ADAL" clId="{231368A5-5338-4E42-BE2C-2C4F6F7C4A24}" dt="2023-07-13T09:36:26.895" v="1264" actId="207"/>
          <pc:sldLayoutMkLst>
            <pc:docMk/>
            <pc:sldMasterMk cId="4282332501" sldId="2147483668"/>
            <pc:sldLayoutMk cId="1820921829" sldId="2147483687"/>
          </pc:sldLayoutMkLst>
          <pc:spChg chg="del">
            <ac:chgData name="Anila M A" userId="10aae156-914e-4992-9526-b81c2b99183c" providerId="ADAL" clId="{231368A5-5338-4E42-BE2C-2C4F6F7C4A24}" dt="2023-07-10T06:53:38.761" v="478" actId="478"/>
            <ac:spMkLst>
              <pc:docMk/>
              <pc:sldMasterMk cId="4282332501" sldId="2147483668"/>
              <pc:sldLayoutMk cId="1820921829" sldId="2147483687"/>
              <ac:spMk id="2" creationId="{5C1C0016-B780-8A82-407C-F6DE5AA99BD1}"/>
            </ac:spMkLst>
          </pc:spChg>
          <pc:spChg chg="add mod ord">
            <ac:chgData name="Anila M A" userId="10aae156-914e-4992-9526-b81c2b99183c" providerId="ADAL" clId="{231368A5-5338-4E42-BE2C-2C4F6F7C4A24}" dt="2023-07-13T09:35:42.333" v="1249" actId="207"/>
            <ac:spMkLst>
              <pc:docMk/>
              <pc:sldMasterMk cId="4282332501" sldId="2147483668"/>
              <pc:sldLayoutMk cId="1820921829" sldId="2147483687"/>
              <ac:spMk id="3" creationId="{E69547F0-1705-CC2A-EFFD-E3EE93033B28}"/>
            </ac:spMkLst>
          </pc:spChg>
          <pc:spChg chg="del">
            <ac:chgData name="Anila M A" userId="10aae156-914e-4992-9526-b81c2b99183c" providerId="ADAL" clId="{231368A5-5338-4E42-BE2C-2C4F6F7C4A24}" dt="2023-07-13T09:35:50.006" v="1250" actId="21"/>
            <ac:spMkLst>
              <pc:docMk/>
              <pc:sldMasterMk cId="4282332501" sldId="2147483668"/>
              <pc:sldLayoutMk cId="1820921829" sldId="2147483687"/>
              <ac:spMk id="4" creationId="{36339685-9FBF-FCB9-F7BC-EE5314F95F5D}"/>
            </ac:spMkLst>
          </pc:spChg>
          <pc:spChg chg="del mod ord">
            <ac:chgData name="Anila M A" userId="10aae156-914e-4992-9526-b81c2b99183c" providerId="ADAL" clId="{231368A5-5338-4E42-BE2C-2C4F6F7C4A24}" dt="2023-07-10T06:57:51.052" v="516"/>
            <ac:spMkLst>
              <pc:docMk/>
              <pc:sldMasterMk cId="4282332501" sldId="2147483668"/>
              <pc:sldLayoutMk cId="1820921829" sldId="2147483687"/>
              <ac:spMk id="5" creationId="{E1001059-011E-36C0-BB56-37BB66BB36DE}"/>
            </ac:spMkLst>
          </pc:spChg>
          <pc:spChg chg="mod">
            <ac:chgData name="Anila M A" userId="10aae156-914e-4992-9526-b81c2b99183c" providerId="ADAL" clId="{231368A5-5338-4E42-BE2C-2C4F6F7C4A24}" dt="2023-07-10T06:57:51.052" v="516"/>
            <ac:spMkLst>
              <pc:docMk/>
              <pc:sldMasterMk cId="4282332501" sldId="2147483668"/>
              <pc:sldLayoutMk cId="1820921829" sldId="2147483687"/>
              <ac:spMk id="7" creationId="{1B119149-9E92-467D-EEAF-5AACBE4F2164}"/>
            </ac:spMkLst>
          </pc:spChg>
          <pc:spChg chg="add mod modVis">
            <ac:chgData name="Anila M A" userId="10aae156-914e-4992-9526-b81c2b99183c" providerId="ADAL" clId="{231368A5-5338-4E42-BE2C-2C4F6F7C4A24}" dt="2023-07-10T07:55:51.933" v="640" actId="14430"/>
            <ac:spMkLst>
              <pc:docMk/>
              <pc:sldMasterMk cId="4282332501" sldId="2147483668"/>
              <pc:sldLayoutMk cId="1820921829" sldId="2147483687"/>
              <ac:spMk id="8" creationId="{E038365F-63A0-3DA7-7EC9-9DA8B46845F9}"/>
            </ac:spMkLst>
          </pc:spChg>
          <pc:spChg chg="add mod modVis">
            <ac:chgData name="Anila M A" userId="10aae156-914e-4992-9526-b81c2b99183c" providerId="ADAL" clId="{231368A5-5338-4E42-BE2C-2C4F6F7C4A24}" dt="2023-07-10T07:55:52.465" v="641" actId="14429"/>
            <ac:spMkLst>
              <pc:docMk/>
              <pc:sldMasterMk cId="4282332501" sldId="2147483668"/>
              <pc:sldLayoutMk cId="1820921829" sldId="2147483687"/>
              <ac:spMk id="9" creationId="{47C756AB-6DB0-01EB-402A-067D66104B34}"/>
            </ac:spMkLst>
          </pc:spChg>
          <pc:spChg chg="del">
            <ac:chgData name="Anila M A" userId="10aae156-914e-4992-9526-b81c2b99183c" providerId="ADAL" clId="{231368A5-5338-4E42-BE2C-2C4F6F7C4A24}" dt="2023-07-13T09:35:50.006" v="1250" actId="21"/>
            <ac:spMkLst>
              <pc:docMk/>
              <pc:sldMasterMk cId="4282332501" sldId="2147483668"/>
              <pc:sldLayoutMk cId="1820921829" sldId="2147483687"/>
              <ac:spMk id="13" creationId="{2AFC6A95-991C-7FFD-BDDB-F63679971D05}"/>
            </ac:spMkLst>
          </pc:spChg>
          <pc:spChg chg="del">
            <ac:chgData name="Anila M A" userId="10aae156-914e-4992-9526-b81c2b99183c" providerId="ADAL" clId="{231368A5-5338-4E42-BE2C-2C4F6F7C4A24}" dt="2023-07-13T09:35:50.006" v="1250" actId="21"/>
            <ac:spMkLst>
              <pc:docMk/>
              <pc:sldMasterMk cId="4282332501" sldId="2147483668"/>
              <pc:sldLayoutMk cId="1820921829" sldId="2147483687"/>
              <ac:spMk id="14" creationId="{C2EDA6C5-7D95-4CBD-803A-F752E47B36FD}"/>
            </ac:spMkLst>
          </pc:spChg>
          <pc:spChg chg="del">
            <ac:chgData name="Anila M A" userId="10aae156-914e-4992-9526-b81c2b99183c" providerId="ADAL" clId="{231368A5-5338-4E42-BE2C-2C4F6F7C4A24}" dt="2023-07-13T09:35:50.006" v="1250" actId="21"/>
            <ac:spMkLst>
              <pc:docMk/>
              <pc:sldMasterMk cId="4282332501" sldId="2147483668"/>
              <pc:sldLayoutMk cId="1820921829" sldId="2147483687"/>
              <ac:spMk id="15" creationId="{FC52BF07-2BAA-AEB8-2D44-D96C344282ED}"/>
            </ac:spMkLst>
          </pc:spChg>
          <pc:spChg chg="mod">
            <ac:chgData name="Anila M A" userId="10aae156-914e-4992-9526-b81c2b99183c" providerId="ADAL" clId="{231368A5-5338-4E42-BE2C-2C4F6F7C4A24}" dt="2023-07-13T09:36:26.895" v="1264" actId="207"/>
            <ac:spMkLst>
              <pc:docMk/>
              <pc:sldMasterMk cId="4282332501" sldId="2147483668"/>
              <pc:sldLayoutMk cId="1820921829" sldId="2147483687"/>
              <ac:spMk id="20" creationId="{6BC17C7A-C3FF-C9C9-C4AE-087E983004D0}"/>
            </ac:spMkLst>
          </pc:spChg>
          <pc:spChg chg="mod">
            <ac:chgData name="Anila M A" userId="10aae156-914e-4992-9526-b81c2b99183c" providerId="ADAL" clId="{231368A5-5338-4E42-BE2C-2C4F6F7C4A24}" dt="2023-07-10T06:59:54.966" v="529" actId="14100"/>
            <ac:spMkLst>
              <pc:docMk/>
              <pc:sldMasterMk cId="4282332501" sldId="2147483668"/>
              <pc:sldLayoutMk cId="1820921829" sldId="2147483687"/>
              <ac:spMk id="24" creationId="{85DFCDD0-F65B-F8DD-AC26-856118B03E5B}"/>
            </ac:spMkLst>
          </pc:spChg>
          <pc:spChg chg="mod">
            <ac:chgData name="Anila M A" userId="10aae156-914e-4992-9526-b81c2b99183c" providerId="ADAL" clId="{231368A5-5338-4E42-BE2C-2C4F6F7C4A24}" dt="2023-07-10T07:48:02.101" v="564" actId="403"/>
            <ac:spMkLst>
              <pc:docMk/>
              <pc:sldMasterMk cId="4282332501" sldId="2147483668"/>
              <pc:sldLayoutMk cId="1820921829" sldId="2147483687"/>
              <ac:spMk id="26" creationId="{14825501-CA27-D103-F2FC-C9A549BC752F}"/>
            </ac:spMkLst>
          </pc:spChg>
          <pc:spChg chg="mod">
            <ac:chgData name="Anila M A" userId="10aae156-914e-4992-9526-b81c2b99183c" providerId="ADAL" clId="{231368A5-5338-4E42-BE2C-2C4F6F7C4A24}" dt="2023-07-10T07:48:02.101" v="564" actId="403"/>
            <ac:spMkLst>
              <pc:docMk/>
              <pc:sldMasterMk cId="4282332501" sldId="2147483668"/>
              <pc:sldLayoutMk cId="1820921829" sldId="2147483687"/>
              <ac:spMk id="28" creationId="{0B04161D-DCC6-4240-10AE-6B60136A1458}"/>
            </ac:spMkLst>
          </pc:spChg>
          <pc:spChg chg="mod">
            <ac:chgData name="Anila M A" userId="10aae156-914e-4992-9526-b81c2b99183c" providerId="ADAL" clId="{231368A5-5338-4E42-BE2C-2C4F6F7C4A24}" dt="2023-07-10T07:48:02.101" v="564" actId="403"/>
            <ac:spMkLst>
              <pc:docMk/>
              <pc:sldMasterMk cId="4282332501" sldId="2147483668"/>
              <pc:sldLayoutMk cId="1820921829" sldId="2147483687"/>
              <ac:spMk id="30" creationId="{6D133F54-EB31-8815-6561-BBD48EFA4A68}"/>
            </ac:spMkLst>
          </pc:spChg>
          <pc:spChg chg="mod">
            <ac:chgData name="Anila M A" userId="10aae156-914e-4992-9526-b81c2b99183c" providerId="ADAL" clId="{231368A5-5338-4E42-BE2C-2C4F6F7C4A24}" dt="2023-07-10T07:48:02.101" v="564" actId="403"/>
            <ac:spMkLst>
              <pc:docMk/>
              <pc:sldMasterMk cId="4282332501" sldId="2147483668"/>
              <pc:sldLayoutMk cId="1820921829" sldId="2147483687"/>
              <ac:spMk id="32" creationId="{E23C17FF-F929-7A6C-A22D-D2803A1BE3D6}"/>
            </ac:spMkLst>
          </pc:spChg>
          <pc:spChg chg="mod">
            <ac:chgData name="Anila M A" userId="10aae156-914e-4992-9526-b81c2b99183c" providerId="ADAL" clId="{231368A5-5338-4E42-BE2C-2C4F6F7C4A24}" dt="2023-07-10T07:02:05.350" v="559" actId="14100"/>
            <ac:spMkLst>
              <pc:docMk/>
              <pc:sldMasterMk cId="4282332501" sldId="2147483668"/>
              <pc:sldLayoutMk cId="1820921829" sldId="2147483687"/>
              <ac:spMk id="34" creationId="{2B44156C-84D5-A322-A761-7C9AA4A2BE5C}"/>
            </ac:spMkLst>
          </pc:spChg>
          <pc:spChg chg="mod">
            <ac:chgData name="Anila M A" userId="10aae156-914e-4992-9526-b81c2b99183c" providerId="ADAL" clId="{231368A5-5338-4E42-BE2C-2C4F6F7C4A24}" dt="2023-07-10T07:02:05.350" v="559" actId="14100"/>
            <ac:spMkLst>
              <pc:docMk/>
              <pc:sldMasterMk cId="4282332501" sldId="2147483668"/>
              <pc:sldLayoutMk cId="1820921829" sldId="2147483687"/>
              <ac:spMk id="36" creationId="{F20F4A94-F0ED-4DFD-C901-AD687CAEB47C}"/>
            </ac:spMkLst>
          </pc:spChg>
          <pc:spChg chg="del mod">
            <ac:chgData name="Anila M A" userId="10aae156-914e-4992-9526-b81c2b99183c" providerId="ADAL" clId="{231368A5-5338-4E42-BE2C-2C4F6F7C4A24}" dt="2023-07-10T07:54:57.632" v="611" actId="478"/>
            <ac:spMkLst>
              <pc:docMk/>
              <pc:sldMasterMk cId="4282332501" sldId="2147483668"/>
              <pc:sldLayoutMk cId="1820921829" sldId="2147483687"/>
              <ac:spMk id="38" creationId="{79006F50-5D4D-54AE-CEDE-E5B3E3BA7ECA}"/>
            </ac:spMkLst>
          </pc:spChg>
          <pc:spChg chg="mod">
            <ac:chgData name="Anila M A" userId="10aae156-914e-4992-9526-b81c2b99183c" providerId="ADAL" clId="{231368A5-5338-4E42-BE2C-2C4F6F7C4A24}" dt="2023-07-10T07:01:29.484" v="557" actId="242"/>
            <ac:spMkLst>
              <pc:docMk/>
              <pc:sldMasterMk cId="4282332501" sldId="2147483668"/>
              <pc:sldLayoutMk cId="1820921829" sldId="2147483687"/>
              <ac:spMk id="40" creationId="{CD57C4D4-2006-99F2-E467-1AE412A23870}"/>
            </ac:spMkLst>
          </pc:spChg>
          <pc:spChg chg="mod">
            <ac:chgData name="Anila M A" userId="10aae156-914e-4992-9526-b81c2b99183c" providerId="ADAL" clId="{231368A5-5338-4E42-BE2C-2C4F6F7C4A24}" dt="2023-07-10T07:01:29.484" v="557" actId="242"/>
            <ac:spMkLst>
              <pc:docMk/>
              <pc:sldMasterMk cId="4282332501" sldId="2147483668"/>
              <pc:sldLayoutMk cId="1820921829" sldId="2147483687"/>
              <ac:spMk id="42" creationId="{C9E1215E-11B6-61B3-3C60-D5D3F5863F59}"/>
            </ac:spMkLst>
          </pc:spChg>
          <pc:spChg chg="mod">
            <ac:chgData name="Anila M A" userId="10aae156-914e-4992-9526-b81c2b99183c" providerId="ADAL" clId="{231368A5-5338-4E42-BE2C-2C4F6F7C4A24}" dt="2023-07-10T07:01:29.484" v="557" actId="242"/>
            <ac:spMkLst>
              <pc:docMk/>
              <pc:sldMasterMk cId="4282332501" sldId="2147483668"/>
              <pc:sldLayoutMk cId="1820921829" sldId="2147483687"/>
              <ac:spMk id="44" creationId="{963B347D-B245-45E6-5893-95A90C746AA9}"/>
            </ac:spMkLst>
          </pc:spChg>
          <pc:picChg chg="add del mod">
            <ac:chgData name="Anila M A" userId="10aae156-914e-4992-9526-b81c2b99183c" providerId="ADAL" clId="{231368A5-5338-4E42-BE2C-2C4F6F7C4A24}" dt="2023-07-10T06:57:51.052" v="516"/>
            <ac:picMkLst>
              <pc:docMk/>
              <pc:sldMasterMk cId="4282332501" sldId="2147483668"/>
              <pc:sldLayoutMk cId="1820921829" sldId="2147483687"/>
              <ac:picMk id="6" creationId="{3BEDE664-20C1-65C9-2ABE-94D0334E4609}"/>
            </ac:picMkLst>
          </pc:picChg>
        </pc:sldLayoutChg>
        <pc:sldLayoutChg chg="modSp mod">
          <pc:chgData name="Anila M A" userId="10aae156-914e-4992-9526-b81c2b99183c" providerId="ADAL" clId="{231368A5-5338-4E42-BE2C-2C4F6F7C4A24}" dt="2023-07-10T07:50:40.541" v="568" actId="14100"/>
          <pc:sldLayoutMkLst>
            <pc:docMk/>
            <pc:sldMasterMk cId="4282332501" sldId="2147483668"/>
            <pc:sldLayoutMk cId="440979158" sldId="2147483688"/>
          </pc:sldLayoutMkLst>
          <pc:spChg chg="mod">
            <ac:chgData name="Anila M A" userId="10aae156-914e-4992-9526-b81c2b99183c" providerId="ADAL" clId="{231368A5-5338-4E42-BE2C-2C4F6F7C4A24}" dt="2023-07-10T07:50:40.541" v="568" actId="14100"/>
            <ac:spMkLst>
              <pc:docMk/>
              <pc:sldMasterMk cId="4282332501" sldId="2147483668"/>
              <pc:sldLayoutMk cId="440979158" sldId="2147483688"/>
              <ac:spMk id="6" creationId="{2B814045-21C8-D67C-7526-00027C232406}"/>
            </ac:spMkLst>
          </pc:spChg>
        </pc:sldLayoutChg>
        <pc:sldLayoutChg chg="modSp mod">
          <pc:chgData name="Anila M A" userId="10aae156-914e-4992-9526-b81c2b99183c" providerId="ADAL" clId="{231368A5-5338-4E42-BE2C-2C4F6F7C4A24}" dt="2023-07-10T07:57:25.404" v="665" actId="14100"/>
          <pc:sldLayoutMkLst>
            <pc:docMk/>
            <pc:sldMasterMk cId="4282332501" sldId="2147483668"/>
            <pc:sldLayoutMk cId="3644332011" sldId="2147483689"/>
          </pc:sldLayoutMkLst>
          <pc:spChg chg="mod">
            <ac:chgData name="Anila M A" userId="10aae156-914e-4992-9526-b81c2b99183c" providerId="ADAL" clId="{231368A5-5338-4E42-BE2C-2C4F6F7C4A24}" dt="2023-07-10T07:52:00.396" v="573" actId="403"/>
            <ac:spMkLst>
              <pc:docMk/>
              <pc:sldMasterMk cId="4282332501" sldId="2147483668"/>
              <pc:sldLayoutMk cId="3644332011" sldId="2147483689"/>
              <ac:spMk id="30" creationId="{DD2C9CA1-772E-D774-ED80-F230B2D50825}"/>
            </ac:spMkLst>
          </pc:spChg>
          <pc:spChg chg="mod">
            <ac:chgData name="Anila M A" userId="10aae156-914e-4992-9526-b81c2b99183c" providerId="ADAL" clId="{231368A5-5338-4E42-BE2C-2C4F6F7C4A24}" dt="2023-07-10T07:52:00.396" v="573" actId="403"/>
            <ac:spMkLst>
              <pc:docMk/>
              <pc:sldMasterMk cId="4282332501" sldId="2147483668"/>
              <pc:sldLayoutMk cId="3644332011" sldId="2147483689"/>
              <ac:spMk id="32" creationId="{54CEEE65-50D6-FE26-DAEE-30396E66409C}"/>
            </ac:spMkLst>
          </pc:spChg>
          <pc:spChg chg="mod">
            <ac:chgData name="Anila M A" userId="10aae156-914e-4992-9526-b81c2b99183c" providerId="ADAL" clId="{231368A5-5338-4E42-BE2C-2C4F6F7C4A24}" dt="2023-07-10T07:52:00.396" v="573" actId="403"/>
            <ac:spMkLst>
              <pc:docMk/>
              <pc:sldMasterMk cId="4282332501" sldId="2147483668"/>
              <pc:sldLayoutMk cId="3644332011" sldId="2147483689"/>
              <ac:spMk id="36" creationId="{2EE74AB9-BDC3-F53E-A9CE-B5FC7144F577}"/>
            </ac:spMkLst>
          </pc:spChg>
          <pc:spChg chg="mod">
            <ac:chgData name="Anila M A" userId="10aae156-914e-4992-9526-b81c2b99183c" providerId="ADAL" clId="{231368A5-5338-4E42-BE2C-2C4F6F7C4A24}" dt="2023-07-10T07:52:00.396" v="573" actId="403"/>
            <ac:spMkLst>
              <pc:docMk/>
              <pc:sldMasterMk cId="4282332501" sldId="2147483668"/>
              <pc:sldLayoutMk cId="3644332011" sldId="2147483689"/>
              <ac:spMk id="38" creationId="{058238C9-6673-B033-CAA8-0F6033A5D056}"/>
            </ac:spMkLst>
          </pc:spChg>
          <pc:spChg chg="mod">
            <ac:chgData name="Anila M A" userId="10aae156-914e-4992-9526-b81c2b99183c" providerId="ADAL" clId="{231368A5-5338-4E42-BE2C-2C4F6F7C4A24}" dt="2023-07-10T07:57:25.404" v="665" actId="14100"/>
            <ac:spMkLst>
              <pc:docMk/>
              <pc:sldMasterMk cId="4282332501" sldId="2147483668"/>
              <pc:sldLayoutMk cId="3644332011" sldId="2147483689"/>
              <ac:spMk id="41" creationId="{2146CFF0-9419-5A5A-1A36-BFD480533216}"/>
            </ac:spMkLst>
          </pc:spChg>
          <pc:spChg chg="mod">
            <ac:chgData name="Anila M A" userId="10aae156-914e-4992-9526-b81c2b99183c" providerId="ADAL" clId="{231368A5-5338-4E42-BE2C-2C4F6F7C4A24}" dt="2023-07-10T07:57:25.404" v="665" actId="14100"/>
            <ac:spMkLst>
              <pc:docMk/>
              <pc:sldMasterMk cId="4282332501" sldId="2147483668"/>
              <pc:sldLayoutMk cId="3644332011" sldId="2147483689"/>
              <ac:spMk id="43" creationId="{80663ABF-6435-5F34-F79C-FC833B733933}"/>
            </ac:spMkLst>
          </pc:spChg>
          <pc:spChg chg="mod">
            <ac:chgData name="Anila M A" userId="10aae156-914e-4992-9526-b81c2b99183c" providerId="ADAL" clId="{231368A5-5338-4E42-BE2C-2C4F6F7C4A24}" dt="2023-07-10T07:57:25.404" v="665" actId="14100"/>
            <ac:spMkLst>
              <pc:docMk/>
              <pc:sldMasterMk cId="4282332501" sldId="2147483668"/>
              <pc:sldLayoutMk cId="3644332011" sldId="2147483689"/>
              <ac:spMk id="45" creationId="{52A98F38-DAE5-F142-1693-501B40404AAD}"/>
            </ac:spMkLst>
          </pc:spChg>
          <pc:spChg chg="mod">
            <ac:chgData name="Anila M A" userId="10aae156-914e-4992-9526-b81c2b99183c" providerId="ADAL" clId="{231368A5-5338-4E42-BE2C-2C4F6F7C4A24}" dt="2023-07-10T07:57:25.404" v="665" actId="14100"/>
            <ac:spMkLst>
              <pc:docMk/>
              <pc:sldMasterMk cId="4282332501" sldId="2147483668"/>
              <pc:sldLayoutMk cId="3644332011" sldId="2147483689"/>
              <ac:spMk id="47" creationId="{454D4E9C-9E6C-1B60-7E36-0FD69220960F}"/>
            </ac:spMkLst>
          </pc:spChg>
        </pc:sldLayoutChg>
        <pc:sldLayoutChg chg="modSp mod">
          <pc:chgData name="Anila M A" userId="10aae156-914e-4992-9526-b81c2b99183c" providerId="ADAL" clId="{231368A5-5338-4E42-BE2C-2C4F6F7C4A24}" dt="2023-07-13T09:34:32.293" v="1244" actId="207"/>
          <pc:sldLayoutMkLst>
            <pc:docMk/>
            <pc:sldMasterMk cId="4282332501" sldId="2147483668"/>
            <pc:sldLayoutMk cId="796008575" sldId="2147483690"/>
          </pc:sldLayoutMkLst>
          <pc:spChg chg="mod">
            <ac:chgData name="Anila M A" userId="10aae156-914e-4992-9526-b81c2b99183c" providerId="ADAL" clId="{231368A5-5338-4E42-BE2C-2C4F6F7C4A24}" dt="2023-07-13T09:34:32.293" v="1244" actId="207"/>
            <ac:spMkLst>
              <pc:docMk/>
              <pc:sldMasterMk cId="4282332501" sldId="2147483668"/>
              <pc:sldLayoutMk cId="796008575" sldId="2147483690"/>
              <ac:spMk id="4" creationId="{D7A1E1B8-88D7-9E49-3363-BB7E144C88C8}"/>
            </ac:spMkLst>
          </pc:spChg>
          <pc:spChg chg="mod">
            <ac:chgData name="Anila M A" userId="10aae156-914e-4992-9526-b81c2b99183c" providerId="ADAL" clId="{231368A5-5338-4E42-BE2C-2C4F6F7C4A24}" dt="2023-07-10T08:00:37.638" v="674" actId="14100"/>
            <ac:spMkLst>
              <pc:docMk/>
              <pc:sldMasterMk cId="4282332501" sldId="2147483668"/>
              <pc:sldLayoutMk cId="796008575" sldId="2147483690"/>
              <ac:spMk id="5" creationId="{17CEC61E-65AD-4F86-E8EB-A6A6B736F9E8}"/>
            </ac:spMkLst>
          </pc:spChg>
          <pc:spChg chg="mod">
            <ac:chgData name="Anila M A" userId="10aae156-914e-4992-9526-b81c2b99183c" providerId="ADAL" clId="{231368A5-5338-4E42-BE2C-2C4F6F7C4A24}" dt="2023-07-10T08:00:12.312" v="672" actId="403"/>
            <ac:spMkLst>
              <pc:docMk/>
              <pc:sldMasterMk cId="4282332501" sldId="2147483668"/>
              <pc:sldLayoutMk cId="796008575" sldId="2147483690"/>
              <ac:spMk id="14" creationId="{A096ADDC-D2A3-CDBB-4523-2481F47204B5}"/>
            </ac:spMkLst>
          </pc:spChg>
          <pc:spChg chg="mod">
            <ac:chgData name="Anila M A" userId="10aae156-914e-4992-9526-b81c2b99183c" providerId="ADAL" clId="{231368A5-5338-4E42-BE2C-2C4F6F7C4A24}" dt="2023-07-10T07:59:28.129" v="669" actId="403"/>
            <ac:spMkLst>
              <pc:docMk/>
              <pc:sldMasterMk cId="4282332501" sldId="2147483668"/>
              <pc:sldLayoutMk cId="796008575" sldId="2147483690"/>
              <ac:spMk id="16" creationId="{7189A085-1E98-0D87-2FC3-596D1D9656D4}"/>
            </ac:spMkLst>
          </pc:spChg>
          <pc:spChg chg="mod">
            <ac:chgData name="Anila M A" userId="10aae156-914e-4992-9526-b81c2b99183c" providerId="ADAL" clId="{231368A5-5338-4E42-BE2C-2C4F6F7C4A24}" dt="2023-07-10T07:59:42.918" v="670" actId="14100"/>
            <ac:spMkLst>
              <pc:docMk/>
              <pc:sldMasterMk cId="4282332501" sldId="2147483668"/>
              <pc:sldLayoutMk cId="796008575" sldId="2147483690"/>
              <ac:spMk id="18" creationId="{EB908331-2E7A-08D0-2D6F-C6B4C2D62BC8}"/>
            </ac:spMkLst>
          </pc:spChg>
        </pc:sldLayoutChg>
        <pc:sldLayoutChg chg="modSp mod">
          <pc:chgData name="Anila M A" userId="10aae156-914e-4992-9526-b81c2b99183c" providerId="ADAL" clId="{231368A5-5338-4E42-BE2C-2C4F6F7C4A24}" dt="2023-07-13T09:34:39.237" v="1245" actId="207"/>
          <pc:sldLayoutMkLst>
            <pc:docMk/>
            <pc:sldMasterMk cId="4282332501" sldId="2147483668"/>
            <pc:sldLayoutMk cId="4105315149" sldId="2147483691"/>
          </pc:sldLayoutMkLst>
          <pc:spChg chg="mod">
            <ac:chgData name="Anila M A" userId="10aae156-914e-4992-9526-b81c2b99183c" providerId="ADAL" clId="{231368A5-5338-4E42-BE2C-2C4F6F7C4A24}" dt="2023-07-13T09:34:39.237" v="1245" actId="207"/>
            <ac:spMkLst>
              <pc:docMk/>
              <pc:sldMasterMk cId="4282332501" sldId="2147483668"/>
              <pc:sldLayoutMk cId="4105315149" sldId="2147483691"/>
              <ac:spMk id="3" creationId="{9092A902-50B9-1646-91FC-20ABFB0EDBFE}"/>
            </ac:spMkLst>
          </pc:spChg>
          <pc:spChg chg="mod">
            <ac:chgData name="Anila M A" userId="10aae156-914e-4992-9526-b81c2b99183c" providerId="ADAL" clId="{231368A5-5338-4E42-BE2C-2C4F6F7C4A24}" dt="2023-07-10T08:04:03.291" v="733" actId="14100"/>
            <ac:spMkLst>
              <pc:docMk/>
              <pc:sldMasterMk cId="4282332501" sldId="2147483668"/>
              <pc:sldLayoutMk cId="4105315149" sldId="2147483691"/>
              <ac:spMk id="5" creationId="{0058477A-BAB6-5493-2F20-11112296B878}"/>
            </ac:spMkLst>
          </pc:spChg>
          <pc:spChg chg="mod">
            <ac:chgData name="Anila M A" userId="10aae156-914e-4992-9526-b81c2b99183c" providerId="ADAL" clId="{231368A5-5338-4E42-BE2C-2C4F6F7C4A24}" dt="2023-07-10T08:03:16.065" v="711" actId="1038"/>
            <ac:spMkLst>
              <pc:docMk/>
              <pc:sldMasterMk cId="4282332501" sldId="2147483668"/>
              <pc:sldLayoutMk cId="4105315149" sldId="2147483691"/>
              <ac:spMk id="11" creationId="{C06B5F4B-5579-D9FC-EEA9-074420AEAF24}"/>
            </ac:spMkLst>
          </pc:spChg>
          <pc:spChg chg="mod">
            <ac:chgData name="Anila M A" userId="10aae156-914e-4992-9526-b81c2b99183c" providerId="ADAL" clId="{231368A5-5338-4E42-BE2C-2C4F6F7C4A24}" dt="2023-07-13T09:26:30.794" v="1145" actId="207"/>
            <ac:spMkLst>
              <pc:docMk/>
              <pc:sldMasterMk cId="4282332501" sldId="2147483668"/>
              <pc:sldLayoutMk cId="4105315149" sldId="2147483691"/>
              <ac:spMk id="13" creationId="{BC2F2FEE-CC43-4FEA-0F6E-15F775503370}"/>
            </ac:spMkLst>
          </pc:spChg>
          <pc:spChg chg="mod">
            <ac:chgData name="Anila M A" userId="10aae156-914e-4992-9526-b81c2b99183c" providerId="ADAL" clId="{231368A5-5338-4E42-BE2C-2C4F6F7C4A24}" dt="2023-07-10T08:03:16.065" v="711" actId="1038"/>
            <ac:spMkLst>
              <pc:docMk/>
              <pc:sldMasterMk cId="4282332501" sldId="2147483668"/>
              <pc:sldLayoutMk cId="4105315149" sldId="2147483691"/>
              <ac:spMk id="15" creationId="{00695EBD-29E3-8B24-5400-A18DBF2E3667}"/>
            </ac:spMkLst>
          </pc:spChg>
          <pc:spChg chg="mod">
            <ac:chgData name="Anila M A" userId="10aae156-914e-4992-9526-b81c2b99183c" providerId="ADAL" clId="{231368A5-5338-4E42-BE2C-2C4F6F7C4A24}" dt="2023-07-10T08:03:27.951" v="728" actId="1037"/>
            <ac:spMkLst>
              <pc:docMk/>
              <pc:sldMasterMk cId="4282332501" sldId="2147483668"/>
              <pc:sldLayoutMk cId="4105315149" sldId="2147483691"/>
              <ac:spMk id="17" creationId="{B192BE25-907D-4604-A75A-83A70064E9B3}"/>
            </ac:spMkLst>
          </pc:spChg>
        </pc:sldLayoutChg>
        <pc:sldLayoutChg chg="delSp modSp mod">
          <pc:chgData name="Anila M A" userId="10aae156-914e-4992-9526-b81c2b99183c" providerId="ADAL" clId="{231368A5-5338-4E42-BE2C-2C4F6F7C4A24}" dt="2023-07-13T09:20:36.976" v="1101" actId="21"/>
          <pc:sldLayoutMkLst>
            <pc:docMk/>
            <pc:sldMasterMk cId="4282332501" sldId="2147483668"/>
            <pc:sldLayoutMk cId="2546657889" sldId="2147483693"/>
          </pc:sldLayoutMkLst>
          <pc:spChg chg="del mod">
            <ac:chgData name="Anila M A" userId="10aae156-914e-4992-9526-b81c2b99183c" providerId="ADAL" clId="{231368A5-5338-4E42-BE2C-2C4F6F7C4A24}" dt="2023-07-13T09:20:36.976" v="1101" actId="21"/>
            <ac:spMkLst>
              <pc:docMk/>
              <pc:sldMasterMk cId="4282332501" sldId="2147483668"/>
              <pc:sldLayoutMk cId="2546657889" sldId="2147483693"/>
              <ac:spMk id="10" creationId="{E61A3930-8325-CC17-1F9E-9FA7DAF68F56}"/>
            </ac:spMkLst>
          </pc:spChg>
          <pc:spChg chg="del mod">
            <ac:chgData name="Anila M A" userId="10aae156-914e-4992-9526-b81c2b99183c" providerId="ADAL" clId="{231368A5-5338-4E42-BE2C-2C4F6F7C4A24}" dt="2023-07-13T09:20:36.976" v="1101" actId="21"/>
            <ac:spMkLst>
              <pc:docMk/>
              <pc:sldMasterMk cId="4282332501" sldId="2147483668"/>
              <pc:sldLayoutMk cId="2546657889" sldId="2147483693"/>
              <ac:spMk id="12" creationId="{4FA1A2ED-F0FE-2A5C-9E15-6FF36C9EFC56}"/>
            </ac:spMkLst>
          </pc:spChg>
          <pc:spChg chg="mod">
            <ac:chgData name="Anila M A" userId="10aae156-914e-4992-9526-b81c2b99183c" providerId="ADAL" clId="{231368A5-5338-4E42-BE2C-2C4F6F7C4A24}" dt="2023-07-10T08:05:45.947" v="758" actId="14100"/>
            <ac:spMkLst>
              <pc:docMk/>
              <pc:sldMasterMk cId="4282332501" sldId="2147483668"/>
              <pc:sldLayoutMk cId="2546657889" sldId="2147483693"/>
              <ac:spMk id="14" creationId="{FEBBC403-E5CE-719E-FDE8-526691CB6AAC}"/>
            </ac:spMkLst>
          </pc:spChg>
          <pc:spChg chg="mod">
            <ac:chgData name="Anila M A" userId="10aae156-914e-4992-9526-b81c2b99183c" providerId="ADAL" clId="{231368A5-5338-4E42-BE2C-2C4F6F7C4A24}" dt="2023-07-10T08:09:39.047" v="820" actId="14100"/>
            <ac:spMkLst>
              <pc:docMk/>
              <pc:sldMasterMk cId="4282332501" sldId="2147483668"/>
              <pc:sldLayoutMk cId="2546657889" sldId="2147483693"/>
              <ac:spMk id="16" creationId="{16FF76B8-8A33-5D37-DB9E-570BAF19E699}"/>
            </ac:spMkLst>
          </pc:spChg>
          <pc:spChg chg="mod">
            <ac:chgData name="Anila M A" userId="10aae156-914e-4992-9526-b81c2b99183c" providerId="ADAL" clId="{231368A5-5338-4E42-BE2C-2C4F6F7C4A24}" dt="2023-07-10T08:09:50.249" v="840" actId="1035"/>
            <ac:spMkLst>
              <pc:docMk/>
              <pc:sldMasterMk cId="4282332501" sldId="2147483668"/>
              <pc:sldLayoutMk cId="2546657889" sldId="2147483693"/>
              <ac:spMk id="18" creationId="{8D81B1C0-362C-9B24-2512-F3D4926FA036}"/>
            </ac:spMkLst>
          </pc:spChg>
          <pc:spChg chg="mod">
            <ac:chgData name="Anila M A" userId="10aae156-914e-4992-9526-b81c2b99183c" providerId="ADAL" clId="{231368A5-5338-4E42-BE2C-2C4F6F7C4A24}" dt="2023-07-10T08:09:50.249" v="840" actId="1035"/>
            <ac:spMkLst>
              <pc:docMk/>
              <pc:sldMasterMk cId="4282332501" sldId="2147483668"/>
              <pc:sldLayoutMk cId="2546657889" sldId="2147483693"/>
              <ac:spMk id="20" creationId="{BF54E40E-C8E7-39F9-1C8E-E672A3D90363}"/>
            </ac:spMkLst>
          </pc:spChg>
          <pc:spChg chg="mod">
            <ac:chgData name="Anila M A" userId="10aae156-914e-4992-9526-b81c2b99183c" providerId="ADAL" clId="{231368A5-5338-4E42-BE2C-2C4F6F7C4A24}" dt="2023-07-10T08:09:50.249" v="840" actId="1035"/>
            <ac:spMkLst>
              <pc:docMk/>
              <pc:sldMasterMk cId="4282332501" sldId="2147483668"/>
              <pc:sldLayoutMk cId="2546657889" sldId="2147483693"/>
              <ac:spMk id="22" creationId="{1EF7AEA1-7F12-CC7E-04ED-1B6167B96F62}"/>
            </ac:spMkLst>
          </pc:spChg>
          <pc:spChg chg="mod">
            <ac:chgData name="Anila M A" userId="10aae156-914e-4992-9526-b81c2b99183c" providerId="ADAL" clId="{231368A5-5338-4E42-BE2C-2C4F6F7C4A24}" dt="2023-07-10T08:09:50.249" v="840" actId="1035"/>
            <ac:spMkLst>
              <pc:docMk/>
              <pc:sldMasterMk cId="4282332501" sldId="2147483668"/>
              <pc:sldLayoutMk cId="2546657889" sldId="2147483693"/>
              <ac:spMk id="24" creationId="{92941886-42B9-AFCC-78AB-FBF95250B2D9}"/>
            </ac:spMkLst>
          </pc:spChg>
        </pc:sldLayoutChg>
        <pc:sldLayoutChg chg="modSp mod">
          <pc:chgData name="Anila M A" userId="10aae156-914e-4992-9526-b81c2b99183c" providerId="ADAL" clId="{231368A5-5338-4E42-BE2C-2C4F6F7C4A24}" dt="2023-07-10T08:14:56.248" v="850" actId="14100"/>
          <pc:sldLayoutMkLst>
            <pc:docMk/>
            <pc:sldMasterMk cId="4282332501" sldId="2147483668"/>
            <pc:sldLayoutMk cId="2523204179" sldId="2147483694"/>
          </pc:sldLayoutMkLst>
          <pc:spChg chg="mod">
            <ac:chgData name="Anila M A" userId="10aae156-914e-4992-9526-b81c2b99183c" providerId="ADAL" clId="{231368A5-5338-4E42-BE2C-2C4F6F7C4A24}" dt="2023-07-10T08:14:56.248" v="850" actId="14100"/>
            <ac:spMkLst>
              <pc:docMk/>
              <pc:sldMasterMk cId="4282332501" sldId="2147483668"/>
              <pc:sldLayoutMk cId="2523204179" sldId="2147483694"/>
              <ac:spMk id="9" creationId="{0FE915C0-E4DB-D096-0606-03396AA5E504}"/>
            </ac:spMkLst>
          </pc:spChg>
        </pc:sldLayoutChg>
        <pc:sldLayoutChg chg="delSp modSp mod">
          <pc:chgData name="Anila M A" userId="10aae156-914e-4992-9526-b81c2b99183c" providerId="ADAL" clId="{231368A5-5338-4E42-BE2C-2C4F6F7C4A24}" dt="2023-07-13T09:25:04.413" v="1143" actId="207"/>
          <pc:sldLayoutMkLst>
            <pc:docMk/>
            <pc:sldMasterMk cId="4282332501" sldId="2147483668"/>
            <pc:sldLayoutMk cId="3777633288" sldId="2147483695"/>
          </pc:sldLayoutMkLst>
          <pc:spChg chg="mod">
            <ac:chgData name="Anila M A" userId="10aae156-914e-4992-9526-b81c2b99183c" providerId="ADAL" clId="{231368A5-5338-4E42-BE2C-2C4F6F7C4A24}" dt="2023-07-13T09:25:04.413" v="1143" actId="207"/>
            <ac:spMkLst>
              <pc:docMk/>
              <pc:sldMasterMk cId="4282332501" sldId="2147483668"/>
              <pc:sldLayoutMk cId="3777633288" sldId="2147483695"/>
              <ac:spMk id="3" creationId="{843AAAD4-D027-36A9-2566-D06516466290}"/>
            </ac:spMkLst>
          </pc:spChg>
          <pc:spChg chg="mod">
            <ac:chgData name="Anila M A" userId="10aae156-914e-4992-9526-b81c2b99183c" providerId="ADAL" clId="{231368A5-5338-4E42-BE2C-2C4F6F7C4A24}" dt="2023-07-13T09:25:04.413" v="1143" actId="207"/>
            <ac:spMkLst>
              <pc:docMk/>
              <pc:sldMasterMk cId="4282332501" sldId="2147483668"/>
              <pc:sldLayoutMk cId="3777633288" sldId="2147483695"/>
              <ac:spMk id="6" creationId="{80EF04CD-6B58-1B7B-E8AA-B9DE6BACBC37}"/>
            </ac:spMkLst>
          </pc:spChg>
          <pc:spChg chg="mod">
            <ac:chgData name="Anila M A" userId="10aae156-914e-4992-9526-b81c2b99183c" providerId="ADAL" clId="{231368A5-5338-4E42-BE2C-2C4F6F7C4A24}" dt="2023-07-13T09:25:04.413" v="1143" actId="207"/>
            <ac:spMkLst>
              <pc:docMk/>
              <pc:sldMasterMk cId="4282332501" sldId="2147483668"/>
              <pc:sldLayoutMk cId="3777633288" sldId="2147483695"/>
              <ac:spMk id="9" creationId="{65C51900-5C90-99EF-FC87-8C65A00D1A67}"/>
            </ac:spMkLst>
          </pc:spChg>
          <pc:spChg chg="mod">
            <ac:chgData name="Anila M A" userId="10aae156-914e-4992-9526-b81c2b99183c" providerId="ADAL" clId="{231368A5-5338-4E42-BE2C-2C4F6F7C4A24}" dt="2023-07-10T08:19:46.876" v="893" actId="14100"/>
            <ac:spMkLst>
              <pc:docMk/>
              <pc:sldMasterMk cId="4282332501" sldId="2147483668"/>
              <pc:sldLayoutMk cId="3777633288" sldId="2147483695"/>
              <ac:spMk id="17" creationId="{BD171434-FFC7-B5AF-4DF6-55D3D3B5A885}"/>
            </ac:spMkLst>
          </pc:spChg>
          <pc:spChg chg="mod">
            <ac:chgData name="Anila M A" userId="10aae156-914e-4992-9526-b81c2b99183c" providerId="ADAL" clId="{231368A5-5338-4E42-BE2C-2C4F6F7C4A24}" dt="2023-07-10T08:19:46.876" v="893" actId="14100"/>
            <ac:spMkLst>
              <pc:docMk/>
              <pc:sldMasterMk cId="4282332501" sldId="2147483668"/>
              <pc:sldLayoutMk cId="3777633288" sldId="2147483695"/>
              <ac:spMk id="19" creationId="{D7809FBD-6423-BEF6-2146-87831F3A66E8}"/>
            </ac:spMkLst>
          </pc:spChg>
          <pc:spChg chg="mod">
            <ac:chgData name="Anila M A" userId="10aae156-914e-4992-9526-b81c2b99183c" providerId="ADAL" clId="{231368A5-5338-4E42-BE2C-2C4F6F7C4A24}" dt="2023-07-10T08:19:46.876" v="893" actId="14100"/>
            <ac:spMkLst>
              <pc:docMk/>
              <pc:sldMasterMk cId="4282332501" sldId="2147483668"/>
              <pc:sldLayoutMk cId="3777633288" sldId="2147483695"/>
              <ac:spMk id="21" creationId="{231F43CE-4753-8879-822F-99BDD0AA3752}"/>
            </ac:spMkLst>
          </pc:spChg>
          <pc:spChg chg="mod">
            <ac:chgData name="Anila M A" userId="10aae156-914e-4992-9526-b81c2b99183c" providerId="ADAL" clId="{231368A5-5338-4E42-BE2C-2C4F6F7C4A24}" dt="2023-07-10T08:43:33.546" v="900" actId="1035"/>
            <ac:spMkLst>
              <pc:docMk/>
              <pc:sldMasterMk cId="4282332501" sldId="2147483668"/>
              <pc:sldLayoutMk cId="3777633288" sldId="2147483695"/>
              <ac:spMk id="23" creationId="{1E89DCC8-0E39-3161-A320-BE2D289035F2}"/>
            </ac:spMkLst>
          </pc:spChg>
          <pc:spChg chg="mod">
            <ac:chgData name="Anila M A" userId="10aae156-914e-4992-9526-b81c2b99183c" providerId="ADAL" clId="{231368A5-5338-4E42-BE2C-2C4F6F7C4A24}" dt="2023-07-10T08:43:33.546" v="900" actId="1035"/>
            <ac:spMkLst>
              <pc:docMk/>
              <pc:sldMasterMk cId="4282332501" sldId="2147483668"/>
              <pc:sldLayoutMk cId="3777633288" sldId="2147483695"/>
              <ac:spMk id="26" creationId="{FA31E0FA-3036-DCD5-215A-40003C8B987B}"/>
            </ac:spMkLst>
          </pc:spChg>
          <pc:spChg chg="mod">
            <ac:chgData name="Anila M A" userId="10aae156-914e-4992-9526-b81c2b99183c" providerId="ADAL" clId="{231368A5-5338-4E42-BE2C-2C4F6F7C4A24}" dt="2023-07-10T08:43:41.094" v="903" actId="1035"/>
            <ac:spMkLst>
              <pc:docMk/>
              <pc:sldMasterMk cId="4282332501" sldId="2147483668"/>
              <pc:sldLayoutMk cId="3777633288" sldId="2147483695"/>
              <ac:spMk id="28" creationId="{2EA0BCBA-6AAC-E823-4F09-FE0E1429BAF0}"/>
            </ac:spMkLst>
          </pc:spChg>
          <pc:picChg chg="del mod">
            <ac:chgData name="Anila M A" userId="10aae156-914e-4992-9526-b81c2b99183c" providerId="ADAL" clId="{231368A5-5338-4E42-BE2C-2C4F6F7C4A24}" dt="2023-07-13T09:24:45.225" v="1141" actId="21"/>
            <ac:picMkLst>
              <pc:docMk/>
              <pc:sldMasterMk cId="4282332501" sldId="2147483668"/>
              <pc:sldLayoutMk cId="3777633288" sldId="2147483695"/>
              <ac:picMk id="12" creationId="{0D0455D5-96AC-C128-5331-65619FB3D02B}"/>
            </ac:picMkLst>
          </pc:picChg>
          <pc:picChg chg="del mod">
            <ac:chgData name="Anila M A" userId="10aae156-914e-4992-9526-b81c2b99183c" providerId="ADAL" clId="{231368A5-5338-4E42-BE2C-2C4F6F7C4A24}" dt="2023-07-13T09:24:45.225" v="1141" actId="21"/>
            <ac:picMkLst>
              <pc:docMk/>
              <pc:sldMasterMk cId="4282332501" sldId="2147483668"/>
              <pc:sldLayoutMk cId="3777633288" sldId="2147483695"/>
              <ac:picMk id="13" creationId="{6EB26529-293E-E920-C3A3-04338C148D96}"/>
            </ac:picMkLst>
          </pc:picChg>
          <pc:picChg chg="del mod">
            <ac:chgData name="Anila M A" userId="10aae156-914e-4992-9526-b81c2b99183c" providerId="ADAL" clId="{231368A5-5338-4E42-BE2C-2C4F6F7C4A24}" dt="2023-07-13T09:24:45.225" v="1141" actId="21"/>
            <ac:picMkLst>
              <pc:docMk/>
              <pc:sldMasterMk cId="4282332501" sldId="2147483668"/>
              <pc:sldLayoutMk cId="3777633288" sldId="2147483695"/>
              <ac:picMk id="14" creationId="{ECFC4356-86F7-629F-1129-BE5369DD534A}"/>
            </ac:picMkLst>
          </pc:picChg>
        </pc:sldLayoutChg>
        <pc:sldLayoutChg chg="addSp delSp modSp mod">
          <pc:chgData name="Anila M A" userId="10aae156-914e-4992-9526-b81c2b99183c" providerId="ADAL" clId="{231368A5-5338-4E42-BE2C-2C4F6F7C4A24}" dt="2023-07-13T09:32:25.701" v="1233"/>
          <pc:sldLayoutMkLst>
            <pc:docMk/>
            <pc:sldMasterMk cId="4282332501" sldId="2147483668"/>
            <pc:sldLayoutMk cId="3644638141" sldId="2147483696"/>
          </pc:sldLayoutMkLst>
          <pc:spChg chg="add del mod">
            <ac:chgData name="Anila M A" userId="10aae156-914e-4992-9526-b81c2b99183c" providerId="ADAL" clId="{231368A5-5338-4E42-BE2C-2C4F6F7C4A24}" dt="2023-07-13T09:32:25.701" v="1233"/>
            <ac:spMkLst>
              <pc:docMk/>
              <pc:sldMasterMk cId="4282332501" sldId="2147483668"/>
              <pc:sldLayoutMk cId="3644638141" sldId="2147483696"/>
              <ac:spMk id="2" creationId="{89AD7503-EB79-8D6A-0448-8B6A3C0E4461}"/>
            </ac:spMkLst>
          </pc:spChg>
          <pc:spChg chg="mod">
            <ac:chgData name="Anila M A" userId="10aae156-914e-4992-9526-b81c2b99183c" providerId="ADAL" clId="{231368A5-5338-4E42-BE2C-2C4F6F7C4A24}" dt="2023-07-13T09:32:20.615" v="1232"/>
            <ac:spMkLst>
              <pc:docMk/>
              <pc:sldMasterMk cId="4282332501" sldId="2147483668"/>
              <pc:sldLayoutMk cId="3644638141" sldId="2147483696"/>
              <ac:spMk id="3" creationId="{0DF8BC52-1A23-2B6E-8385-F19425B032A1}"/>
            </ac:spMkLst>
          </pc:spChg>
          <pc:spChg chg="mod">
            <ac:chgData name="Anila M A" userId="10aae156-914e-4992-9526-b81c2b99183c" providerId="ADAL" clId="{231368A5-5338-4E42-BE2C-2C4F6F7C4A24}" dt="2023-07-10T08:46:18.434" v="924" actId="14100"/>
            <ac:spMkLst>
              <pc:docMk/>
              <pc:sldMasterMk cId="4282332501" sldId="2147483668"/>
              <pc:sldLayoutMk cId="3644638141" sldId="2147483696"/>
              <ac:spMk id="6" creationId="{6C8CE124-6A27-3E94-38BE-0FC0E648B953}"/>
            </ac:spMkLst>
          </pc:spChg>
          <pc:spChg chg="mod">
            <ac:chgData name="Anila M A" userId="10aae156-914e-4992-9526-b81c2b99183c" providerId="ADAL" clId="{231368A5-5338-4E42-BE2C-2C4F6F7C4A24}" dt="2023-07-10T08:55:21.138" v="981" actId="12788"/>
            <ac:spMkLst>
              <pc:docMk/>
              <pc:sldMasterMk cId="4282332501" sldId="2147483668"/>
              <pc:sldLayoutMk cId="3644638141" sldId="2147483696"/>
              <ac:spMk id="8" creationId="{EADAD873-670C-CF95-87D9-C6663897F7F1}"/>
            </ac:spMkLst>
          </pc:spChg>
          <pc:spChg chg="mod">
            <ac:chgData name="Anila M A" userId="10aae156-914e-4992-9526-b81c2b99183c" providerId="ADAL" clId="{231368A5-5338-4E42-BE2C-2C4F6F7C4A24}" dt="2023-07-13T09:32:25.701" v="1233"/>
            <ac:spMkLst>
              <pc:docMk/>
              <pc:sldMasterMk cId="4282332501" sldId="2147483668"/>
              <pc:sldLayoutMk cId="3644638141" sldId="2147483696"/>
              <ac:spMk id="9" creationId="{04A53E2B-D9D3-7A4B-B62C-1D2B10BB9034}"/>
            </ac:spMkLst>
          </pc:spChg>
          <pc:spChg chg="mod">
            <ac:chgData name="Anila M A" userId="10aae156-914e-4992-9526-b81c2b99183c" providerId="ADAL" clId="{231368A5-5338-4E42-BE2C-2C4F6F7C4A24}" dt="2023-07-10T08:55:21.138" v="981" actId="12788"/>
            <ac:spMkLst>
              <pc:docMk/>
              <pc:sldMasterMk cId="4282332501" sldId="2147483668"/>
              <pc:sldLayoutMk cId="3644638141" sldId="2147483696"/>
              <ac:spMk id="10" creationId="{09A95D96-2E93-6E8F-B0F9-7C4BD74DC35D}"/>
            </ac:spMkLst>
          </pc:spChg>
          <pc:spChg chg="add del mod">
            <ac:chgData name="Anila M A" userId="10aae156-914e-4992-9526-b81c2b99183c" providerId="ADAL" clId="{231368A5-5338-4E42-BE2C-2C4F6F7C4A24}" dt="2023-07-13T09:32:25.701" v="1233"/>
            <ac:spMkLst>
              <pc:docMk/>
              <pc:sldMasterMk cId="4282332501" sldId="2147483668"/>
              <pc:sldLayoutMk cId="3644638141" sldId="2147483696"/>
              <ac:spMk id="11" creationId="{1089EB62-C668-2522-A9CC-3451A6FF31DA}"/>
            </ac:spMkLst>
          </pc:spChg>
          <pc:grpChg chg="mod">
            <ac:chgData name="Anila M A" userId="10aae156-914e-4992-9526-b81c2b99183c" providerId="ADAL" clId="{231368A5-5338-4E42-BE2C-2C4F6F7C4A24}" dt="2023-07-10T08:55:21.138" v="981" actId="12788"/>
            <ac:grpSpMkLst>
              <pc:docMk/>
              <pc:sldMasterMk cId="4282332501" sldId="2147483668"/>
              <pc:sldLayoutMk cId="3644638141" sldId="2147483696"/>
              <ac:grpSpMk id="4" creationId="{06AAE4C4-A2AB-881B-9E3F-86D77312F683}"/>
            </ac:grpSpMkLst>
          </pc:grpChg>
          <pc:picChg chg="add del mod">
            <ac:chgData name="Anila M A" userId="10aae156-914e-4992-9526-b81c2b99183c" providerId="ADAL" clId="{231368A5-5338-4E42-BE2C-2C4F6F7C4A24}" dt="2023-07-10T08:46:33.312" v="927" actId="478"/>
            <ac:picMkLst>
              <pc:docMk/>
              <pc:sldMasterMk cId="4282332501" sldId="2147483668"/>
              <pc:sldLayoutMk cId="3644638141" sldId="2147483696"/>
              <ac:picMk id="2" creationId="{CFA9580B-9559-A307-F1FE-3E68AA4C4018}"/>
            </ac:picMkLst>
          </pc:picChg>
          <pc:picChg chg="add del mod">
            <ac:chgData name="Anila M A" userId="10aae156-914e-4992-9526-b81c2b99183c" providerId="ADAL" clId="{231368A5-5338-4E42-BE2C-2C4F6F7C4A24}" dt="2023-07-10T08:47:44.997" v="943"/>
            <ac:picMkLst>
              <pc:docMk/>
              <pc:sldMasterMk cId="4282332501" sldId="2147483668"/>
              <pc:sldLayoutMk cId="3644638141" sldId="2147483696"/>
              <ac:picMk id="3" creationId="{A2034F5E-8A60-1839-C8D8-9DF89EF4B3F6}"/>
            </ac:picMkLst>
          </pc:picChg>
          <pc:picChg chg="add del mod">
            <ac:chgData name="Anila M A" userId="10aae156-914e-4992-9526-b81c2b99183c" providerId="ADAL" clId="{231368A5-5338-4E42-BE2C-2C4F6F7C4A24}" dt="2023-07-10T08:51:37.240" v="968" actId="478"/>
            <ac:picMkLst>
              <pc:docMk/>
              <pc:sldMasterMk cId="4282332501" sldId="2147483668"/>
              <pc:sldLayoutMk cId="3644638141" sldId="2147483696"/>
              <ac:picMk id="9" creationId="{25F2F173-A568-FA0F-FB26-1C973B5F94AF}"/>
            </ac:picMkLst>
          </pc:picChg>
        </pc:sldLayoutChg>
        <pc:sldLayoutChg chg="addSp delSp modSp mod">
          <pc:chgData name="Anila M A" userId="10aae156-914e-4992-9526-b81c2b99183c" providerId="ADAL" clId="{231368A5-5338-4E42-BE2C-2C4F6F7C4A24}" dt="2023-07-13T09:25:30.069" v="1144" actId="207"/>
          <pc:sldLayoutMkLst>
            <pc:docMk/>
            <pc:sldMasterMk cId="4282332501" sldId="2147483668"/>
            <pc:sldLayoutMk cId="413742903" sldId="2147483697"/>
          </pc:sldLayoutMkLst>
          <pc:spChg chg="add mod ord">
            <ac:chgData name="Anila M A" userId="10aae156-914e-4992-9526-b81c2b99183c" providerId="ADAL" clId="{231368A5-5338-4E42-BE2C-2C4F6F7C4A24}" dt="2023-07-13T09:25:30.069" v="1144" actId="207"/>
            <ac:spMkLst>
              <pc:docMk/>
              <pc:sldMasterMk cId="4282332501" sldId="2147483668"/>
              <pc:sldLayoutMk cId="413742903" sldId="2147483697"/>
              <ac:spMk id="3" creationId="{1ACB8D3E-5968-04F5-C32A-7EDE772065AC}"/>
            </ac:spMkLst>
          </pc:spChg>
          <pc:spChg chg="mod">
            <ac:chgData name="Anila M A" userId="10aae156-914e-4992-9526-b81c2b99183c" providerId="ADAL" clId="{231368A5-5338-4E42-BE2C-2C4F6F7C4A24}" dt="2023-07-10T08:58:29.569" v="1005" actId="14100"/>
            <ac:spMkLst>
              <pc:docMk/>
              <pc:sldMasterMk cId="4282332501" sldId="2147483668"/>
              <pc:sldLayoutMk cId="413742903" sldId="2147483697"/>
              <ac:spMk id="6" creationId="{C1243715-FC0B-6E0E-39C6-480D6D835D8A}"/>
            </ac:spMkLst>
          </pc:spChg>
          <pc:spChg chg="del mod">
            <ac:chgData name="Anila M A" userId="10aae156-914e-4992-9526-b81c2b99183c" providerId="ADAL" clId="{231368A5-5338-4E42-BE2C-2C4F6F7C4A24}" dt="2023-07-10T09:01:11.372" v="1065" actId="478"/>
            <ac:spMkLst>
              <pc:docMk/>
              <pc:sldMasterMk cId="4282332501" sldId="2147483668"/>
              <pc:sldLayoutMk cId="413742903" sldId="2147483697"/>
              <ac:spMk id="16" creationId="{DAB46F2B-A308-90CD-D58F-77A7A8E78B14}"/>
            </ac:spMkLst>
          </pc:spChg>
          <pc:spChg chg="mod">
            <ac:chgData name="Anila M A" userId="10aae156-914e-4992-9526-b81c2b99183c" providerId="ADAL" clId="{231368A5-5338-4E42-BE2C-2C4F6F7C4A24}" dt="2023-07-10T08:59:30.347" v="1008" actId="403"/>
            <ac:spMkLst>
              <pc:docMk/>
              <pc:sldMasterMk cId="4282332501" sldId="2147483668"/>
              <pc:sldLayoutMk cId="413742903" sldId="2147483697"/>
              <ac:spMk id="25" creationId="{16C990C2-B5BC-9C61-D06E-C93DBF0EE362}"/>
            </ac:spMkLst>
          </pc:spChg>
          <pc:spChg chg="mod">
            <ac:chgData name="Anila M A" userId="10aae156-914e-4992-9526-b81c2b99183c" providerId="ADAL" clId="{231368A5-5338-4E42-BE2C-2C4F6F7C4A24}" dt="2023-07-10T08:59:30.347" v="1008" actId="403"/>
            <ac:spMkLst>
              <pc:docMk/>
              <pc:sldMasterMk cId="4282332501" sldId="2147483668"/>
              <pc:sldLayoutMk cId="413742903" sldId="2147483697"/>
              <ac:spMk id="27" creationId="{054CE5F5-12F3-183C-8C8A-DAB1514036DE}"/>
            </ac:spMkLst>
          </pc:spChg>
          <pc:picChg chg="add del mod">
            <ac:chgData name="Anila M A" userId="10aae156-914e-4992-9526-b81c2b99183c" providerId="ADAL" clId="{231368A5-5338-4E42-BE2C-2C4F6F7C4A24}" dt="2023-07-10T08:59:08.198" v="1006" actId="478"/>
            <ac:picMkLst>
              <pc:docMk/>
              <pc:sldMasterMk cId="4282332501" sldId="2147483668"/>
              <pc:sldLayoutMk cId="413742903" sldId="2147483697"/>
              <ac:picMk id="2" creationId="{BFE1E930-6437-BEA6-D524-6D6CE1A9435A}"/>
            </ac:picMkLst>
          </pc:picChg>
        </pc:sldLayoutChg>
        <pc:sldLayoutChg chg="modSp mod">
          <pc:chgData name="Anila M A" userId="10aae156-914e-4992-9526-b81c2b99183c" providerId="ADAL" clId="{231368A5-5338-4E42-BE2C-2C4F6F7C4A24}" dt="2023-07-10T09:02:03.722" v="1074" actId="403"/>
          <pc:sldLayoutMkLst>
            <pc:docMk/>
            <pc:sldMasterMk cId="4282332501" sldId="2147483668"/>
            <pc:sldLayoutMk cId="2929067293" sldId="2147483698"/>
          </pc:sldLayoutMkLst>
          <pc:spChg chg="mod">
            <ac:chgData name="Anila M A" userId="10aae156-914e-4992-9526-b81c2b99183c" providerId="ADAL" clId="{231368A5-5338-4E42-BE2C-2C4F6F7C4A24}" dt="2023-07-10T09:02:03.722" v="1074" actId="403"/>
            <ac:spMkLst>
              <pc:docMk/>
              <pc:sldMasterMk cId="4282332501" sldId="2147483668"/>
              <pc:sldLayoutMk cId="2929067293" sldId="2147483698"/>
              <ac:spMk id="6" creationId="{3276E316-9CE0-3CDA-D8FA-BA31E9BB0C91}"/>
            </ac:spMkLst>
          </pc:spChg>
        </pc:sldLayoutChg>
        <pc:sldLayoutChg chg="delSp new mod">
          <pc:chgData name="Anila M A" userId="10aae156-914e-4992-9526-b81c2b99183c" providerId="ADAL" clId="{231368A5-5338-4E42-BE2C-2C4F6F7C4A24}" dt="2023-07-13T09:36:38.940" v="1266" actId="478"/>
          <pc:sldLayoutMkLst>
            <pc:docMk/>
            <pc:sldMasterMk cId="4282332501" sldId="2147483668"/>
            <pc:sldLayoutMk cId="930064063" sldId="2147483699"/>
          </pc:sldLayoutMkLst>
          <pc:spChg chg="del">
            <ac:chgData name="Anila M A" userId="10aae156-914e-4992-9526-b81c2b99183c" providerId="ADAL" clId="{231368A5-5338-4E42-BE2C-2C4F6F7C4A24}" dt="2023-07-13T09:36:38.940" v="1266" actId="478"/>
            <ac:spMkLst>
              <pc:docMk/>
              <pc:sldMasterMk cId="4282332501" sldId="2147483668"/>
              <pc:sldLayoutMk cId="930064063" sldId="2147483699"/>
              <ac:spMk id="2" creationId="{12A42572-EBEC-44D7-A33C-9B553AF550EB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38CC6-404C-4FAB-8EA5-80F293DFD8BD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47483-DC33-4B46-8861-566080103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45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9ABE88-D30C-598C-C9EE-0F424E96DE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6DD112CD-FA6B-2D63-3903-7882CD399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17" y="2797521"/>
            <a:ext cx="4613292" cy="906108"/>
          </a:xfrm>
          <a:prstGeom prst="rect">
            <a:avLst/>
          </a:prstGeom>
        </p:spPr>
        <p:txBody>
          <a:bodyPr/>
          <a:lstStyle>
            <a:lvl1pPr algn="ctr">
              <a:defRPr sz="8000" b="1" spc="4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78E0ECF-6A32-CD4A-BFAF-F3DFBDDBB6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00225" y="3728253"/>
            <a:ext cx="5553075" cy="4635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Second level</a:t>
            </a:r>
          </a:p>
        </p:txBody>
      </p:sp>
    </p:spTree>
    <p:extLst>
      <p:ext uri="{BB962C8B-B14F-4D97-AF65-F5344CB8AC3E}">
        <p14:creationId xmlns:p14="http://schemas.microsoft.com/office/powerpoint/2010/main" val="224769333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0663ABF-6435-5F34-F79C-FC833B73393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53043" y="4653289"/>
            <a:ext cx="1434261" cy="54406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575"/>
              </a:lnSpc>
              <a:buFont typeface="Arial" panose="020B0604020202020204" pitchFamily="34" charset="0"/>
              <a:buNone/>
              <a:defRPr lang="en-IN" sz="110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171450" lvl="0" indent="-171450" algn="ctr">
              <a:lnSpc>
                <a:spcPts val="1575"/>
              </a:lnSpc>
            </a:pPr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2A98F38-DAE5-F142-1693-501B40404A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88655" y="4594805"/>
            <a:ext cx="1775932" cy="6613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575"/>
              </a:lnSpc>
              <a:buFont typeface="Arial" panose="020B0604020202020204" pitchFamily="34" charset="0"/>
              <a:buNone/>
              <a:defRPr lang="en-IN" sz="110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171450" lvl="0" indent="-171450" algn="ctr">
              <a:lnSpc>
                <a:spcPts val="1575"/>
              </a:lnSpc>
            </a:pPr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454D4E9C-9E6C-1B60-7E36-0FD69220960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95314" y="4653289"/>
            <a:ext cx="1434261" cy="54406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575"/>
              </a:lnSpc>
              <a:buFont typeface="Arial" panose="020B0604020202020204" pitchFamily="34" charset="0"/>
              <a:buNone/>
              <a:defRPr lang="en-IN" sz="110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171450" lvl="0" indent="-171450" algn="ctr">
              <a:lnSpc>
                <a:spcPts val="1575"/>
              </a:lnSpc>
            </a:pPr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4CEEE65-50D6-FE26-DAEE-30396E6640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29984" y="3820174"/>
            <a:ext cx="1280380" cy="847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IN" sz="4400" b="1" dirty="0">
                <a:solidFill>
                  <a:schemeClr val="bg1"/>
                </a:solidFill>
              </a:defRPr>
            </a:lvl1pPr>
          </a:lstStyle>
          <a:p>
            <a:pPr marL="171450" lvl="0" indent="-171450" algn="ctr"/>
            <a:r>
              <a:rPr lang="en-US" dirty="0"/>
              <a:t>Text</a:t>
            </a:r>
            <a:endParaRPr lang="en-IN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EE74AB9-BDC3-F53E-A9CE-B5FC7144F5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25293" y="3588312"/>
            <a:ext cx="1502655" cy="10156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IN" sz="6000" b="1" dirty="0">
                <a:solidFill>
                  <a:schemeClr val="bg1"/>
                </a:solidFill>
              </a:defRPr>
            </a:lvl1pPr>
          </a:lstStyle>
          <a:p>
            <a:pPr marL="171450" lvl="0" indent="-171450" algn="ctr"/>
            <a:r>
              <a:rPr lang="en-US" dirty="0"/>
              <a:t>Text</a:t>
            </a:r>
            <a:endParaRPr lang="en-IN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58238C9-6673-B033-CAA8-0F6033A5D0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0965" y="3833421"/>
            <a:ext cx="1280379" cy="84795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IN" sz="4400" b="1" dirty="0">
                <a:solidFill>
                  <a:schemeClr val="bg1"/>
                </a:solidFill>
              </a:defRPr>
            </a:lvl1pPr>
          </a:lstStyle>
          <a:p>
            <a:pPr marL="171450" lvl="0" indent="-171450" algn="ctr"/>
            <a:r>
              <a:rPr lang="en-US" dirty="0"/>
              <a:t>Text</a:t>
            </a:r>
            <a:endParaRPr lang="en-IN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1C9A6C32-DF3C-BE0C-8AA5-9C00DB5436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35428" y="2943047"/>
            <a:ext cx="1682387" cy="5440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IN" sz="21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171450" lvl="0" indent="-171450" algn="ctr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6F30B5E8-4E2E-B43B-7CF5-5B7544A693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1715" y="3261115"/>
            <a:ext cx="1458144" cy="5461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78191006-EEFD-CC81-6AA2-7DC578C10F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32583" y="3263151"/>
            <a:ext cx="1475180" cy="5440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IN" sz="18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171450" lvl="0" indent="-171450" algn="ctr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D1B2965-E42C-9011-ED62-334F111EB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8085" y="3263151"/>
            <a:ext cx="1406138" cy="5440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IN" sz="18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171450" lvl="0" indent="-171450" algn="ctr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0" name="Title 19">
            <a:extLst>
              <a:ext uri="{FF2B5EF4-FFF2-40B4-BE49-F238E27FC236}">
                <a16:creationId xmlns="" xmlns:a16="http://schemas.microsoft.com/office/drawing/2014/main" id="{9FA0FD76-A639-A1F0-6F15-EB2CC3534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15" y="1082136"/>
            <a:ext cx="6893572" cy="1015663"/>
          </a:xfrm>
          <a:prstGeom prst="rect">
            <a:avLst/>
          </a:prstGeom>
        </p:spPr>
        <p:txBody>
          <a:bodyPr/>
          <a:lstStyle>
            <a:lvl1pPr algn="ctr">
              <a:defRPr lang="en-IN" sz="4500">
                <a:solidFill>
                  <a:schemeClr val="accent4"/>
                </a:solidFill>
              </a:defRPr>
            </a:lvl1pPr>
          </a:lstStyle>
          <a:p>
            <a:pPr lvl="0" algn="ctr"/>
            <a:r>
              <a:rPr lang="en-US" dirty="0"/>
              <a:t>Click to edit Master</a:t>
            </a:r>
            <a:endParaRPr lang="en-IN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D2C9CA1-772E-D774-ED80-F230B2D508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2055" y="3827747"/>
            <a:ext cx="1230086" cy="839119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IN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146CFF0-9419-5A5A-1A36-BFD4805332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7443" y="4651381"/>
            <a:ext cx="1399110" cy="5471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575"/>
              </a:lnSpc>
              <a:buFont typeface="Arial" panose="020B0604020202020204" pitchFamily="34" charset="0"/>
              <a:buNone/>
              <a:defRPr sz="11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433201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Rounded 3">
            <a:extLst>
              <a:ext uri="{FF2B5EF4-FFF2-40B4-BE49-F238E27FC236}">
                <a16:creationId xmlns="" xmlns:a16="http://schemas.microsoft.com/office/drawing/2014/main" id="{D7A1E1B8-88D7-9E49-3363-BB7E144C88C8}"/>
              </a:ext>
            </a:extLst>
          </p:cNvPr>
          <p:cNvSpPr/>
          <p:nvPr userDrawn="1"/>
        </p:nvSpPr>
        <p:spPr>
          <a:xfrm rot="16200000" flipH="1">
            <a:off x="921134" y="2548477"/>
            <a:ext cx="2342467" cy="4184735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accent5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7CEC61E-65AD-4F86-E8EB-A6A6B736F9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2394" y="800100"/>
            <a:ext cx="3734856" cy="6055284"/>
          </a:xfrm>
          <a:custGeom>
            <a:avLst/>
            <a:gdLst>
              <a:gd name="connsiteX0" fmla="*/ 0 w 4979808"/>
              <a:gd name="connsiteY0" fmla="*/ 0 h 6544888"/>
              <a:gd name="connsiteX1" fmla="*/ 4979808 w 4979808"/>
              <a:gd name="connsiteY1" fmla="*/ 0 h 6544888"/>
              <a:gd name="connsiteX2" fmla="*/ 4979808 w 4979808"/>
              <a:gd name="connsiteY2" fmla="*/ 6544888 h 6544888"/>
              <a:gd name="connsiteX3" fmla="*/ 0 w 4979808"/>
              <a:gd name="connsiteY3" fmla="*/ 6544888 h 654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9808" h="6544888">
                <a:moveTo>
                  <a:pt x="0" y="0"/>
                </a:moveTo>
                <a:lnTo>
                  <a:pt x="4979808" y="0"/>
                </a:lnTo>
                <a:lnTo>
                  <a:pt x="4979808" y="6544888"/>
                </a:lnTo>
                <a:lnTo>
                  <a:pt x="0" y="6544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B3D6A495-83DA-5874-2CF6-0D7B765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831" y="1397207"/>
            <a:ext cx="3471863" cy="1015663"/>
          </a:xfrm>
          <a:prstGeom prst="rect">
            <a:avLst/>
          </a:prstGeom>
        </p:spPr>
        <p:txBody>
          <a:bodyPr anchor="ctr"/>
          <a:lstStyle>
            <a:lvl1pPr>
              <a:defRPr sz="4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096ADDC-D2A3-CDBB-4523-2481F47204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45832" y="3130461"/>
            <a:ext cx="3102769" cy="76944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89A085-1E98-0D87-2FC3-596D1D9656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45832" y="3774963"/>
            <a:ext cx="2193605" cy="334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EB908331-2E7A-08D0-2D6F-C6B4C2D62B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831" y="4309450"/>
            <a:ext cx="3471863" cy="12986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600857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="" xmlns:a16="http://schemas.microsoft.com/office/drawing/2014/main" id="{9092A902-50B9-1646-91FC-20ABFB0EDBFE}"/>
              </a:ext>
            </a:extLst>
          </p:cNvPr>
          <p:cNvSpPr/>
          <p:nvPr userDrawn="1"/>
        </p:nvSpPr>
        <p:spPr>
          <a:xfrm rot="5400000" flipH="1">
            <a:off x="3417912" y="1257323"/>
            <a:ext cx="2309764" cy="729138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5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058477A-BAB6-5493-2F20-11112296B8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1414" y="1384468"/>
            <a:ext cx="3848100" cy="5473532"/>
          </a:xfrm>
          <a:custGeom>
            <a:avLst/>
            <a:gdLst>
              <a:gd name="connsiteX0" fmla="*/ 0 w 5130800"/>
              <a:gd name="connsiteY0" fmla="*/ 0 h 5309920"/>
              <a:gd name="connsiteX1" fmla="*/ 5130800 w 5130800"/>
              <a:gd name="connsiteY1" fmla="*/ 0 h 5309920"/>
              <a:gd name="connsiteX2" fmla="*/ 5130800 w 5130800"/>
              <a:gd name="connsiteY2" fmla="*/ 5309920 h 5309920"/>
              <a:gd name="connsiteX3" fmla="*/ 0 w 5130800"/>
              <a:gd name="connsiteY3" fmla="*/ 5309920 h 530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0800" h="5309920">
                <a:moveTo>
                  <a:pt x="0" y="0"/>
                </a:moveTo>
                <a:lnTo>
                  <a:pt x="5130800" y="0"/>
                </a:lnTo>
                <a:lnTo>
                  <a:pt x="5130800" y="5309920"/>
                </a:lnTo>
                <a:lnTo>
                  <a:pt x="0" y="53099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9" name="Title 8">
            <a:extLst>
              <a:ext uri="{FF2B5EF4-FFF2-40B4-BE49-F238E27FC236}">
                <a16:creationId xmlns="" xmlns:a16="http://schemas.microsoft.com/office/drawing/2014/main" id="{DE4D5093-BB4F-553B-F324-56A6BFCCC6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7786" y="1384468"/>
            <a:ext cx="3424214" cy="1015663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6B5F4B-5579-D9FC-EEA9-074420AEAF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2365" y="4497400"/>
            <a:ext cx="1861356" cy="480139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C2F2FEE-CC43-4FEA-0F6E-15F7755033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66261" y="4497400"/>
            <a:ext cx="1628440" cy="4801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0695EBD-29E3-8B24-5400-A18DBF2E36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406" y="4904648"/>
            <a:ext cx="1864227" cy="334707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192BE25-907D-4604-A75A-83A70064E9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64125" y="4904648"/>
            <a:ext cx="1628440" cy="33470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531514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69FB8592-5CF2-4869-EE64-31CE7086F6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9264" y="2249764"/>
            <a:ext cx="2112654" cy="3784104"/>
          </a:xfrm>
          <a:custGeom>
            <a:avLst/>
            <a:gdLst>
              <a:gd name="connsiteX0" fmla="*/ 1408436 w 2816872"/>
              <a:gd name="connsiteY0" fmla="*/ 0 h 3784104"/>
              <a:gd name="connsiteX1" fmla="*/ 2570931 w 2816872"/>
              <a:gd name="connsiteY1" fmla="*/ 0 h 3784104"/>
              <a:gd name="connsiteX2" fmla="*/ 2816872 w 2816872"/>
              <a:gd name="connsiteY2" fmla="*/ 245941 h 3784104"/>
              <a:gd name="connsiteX3" fmla="*/ 2816872 w 2816872"/>
              <a:gd name="connsiteY3" fmla="*/ 3538163 h 3784104"/>
              <a:gd name="connsiteX4" fmla="*/ 2570931 w 2816872"/>
              <a:gd name="connsiteY4" fmla="*/ 3784104 h 3784104"/>
              <a:gd name="connsiteX5" fmla="*/ 1408436 w 2816872"/>
              <a:gd name="connsiteY5" fmla="*/ 3784104 h 3784104"/>
              <a:gd name="connsiteX6" fmla="*/ 0 w 2816872"/>
              <a:gd name="connsiteY6" fmla="*/ 2375668 h 3784104"/>
              <a:gd name="connsiteX7" fmla="*/ 0 w 2816872"/>
              <a:gd name="connsiteY7" fmla="*/ 1408436 h 3784104"/>
              <a:gd name="connsiteX8" fmla="*/ 1408436 w 2816872"/>
              <a:gd name="connsiteY8" fmla="*/ 0 h 378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6872" h="3784104">
                <a:moveTo>
                  <a:pt x="1408436" y="0"/>
                </a:moveTo>
                <a:lnTo>
                  <a:pt x="2570931" y="0"/>
                </a:lnTo>
                <a:cubicBezTo>
                  <a:pt x="2706760" y="0"/>
                  <a:pt x="2816872" y="110112"/>
                  <a:pt x="2816872" y="245941"/>
                </a:cubicBezTo>
                <a:lnTo>
                  <a:pt x="2816872" y="3538163"/>
                </a:lnTo>
                <a:cubicBezTo>
                  <a:pt x="2816872" y="3673992"/>
                  <a:pt x="2706760" y="3784104"/>
                  <a:pt x="2570931" y="3784104"/>
                </a:cubicBezTo>
                <a:lnTo>
                  <a:pt x="1408436" y="3784104"/>
                </a:lnTo>
                <a:cubicBezTo>
                  <a:pt x="630578" y="3784104"/>
                  <a:pt x="0" y="3153526"/>
                  <a:pt x="0" y="2375668"/>
                </a:cubicBezTo>
                <a:lnTo>
                  <a:pt x="0" y="1408436"/>
                </a:lnTo>
                <a:cubicBezTo>
                  <a:pt x="0" y="630578"/>
                  <a:pt x="630578" y="0"/>
                  <a:pt x="14084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D2896848-74F1-D804-C441-1113F4A836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54699" y="2238822"/>
            <a:ext cx="1974440" cy="1803908"/>
          </a:xfrm>
          <a:custGeom>
            <a:avLst/>
            <a:gdLst>
              <a:gd name="connsiteX0" fmla="*/ 169459 w 2632586"/>
              <a:gd name="connsiteY0" fmla="*/ 0 h 1803908"/>
              <a:gd name="connsiteX1" fmla="*/ 2463127 w 2632586"/>
              <a:gd name="connsiteY1" fmla="*/ 0 h 1803908"/>
              <a:gd name="connsiteX2" fmla="*/ 2632586 w 2632586"/>
              <a:gd name="connsiteY2" fmla="*/ 169459 h 1803908"/>
              <a:gd name="connsiteX3" fmla="*/ 2632586 w 2632586"/>
              <a:gd name="connsiteY3" fmla="*/ 1721920 h 1803908"/>
              <a:gd name="connsiteX4" fmla="*/ 2550598 w 2632586"/>
              <a:gd name="connsiteY4" fmla="*/ 1803908 h 1803908"/>
              <a:gd name="connsiteX5" fmla="*/ 81988 w 2632586"/>
              <a:gd name="connsiteY5" fmla="*/ 1803908 h 1803908"/>
              <a:gd name="connsiteX6" fmla="*/ 0 w 2632586"/>
              <a:gd name="connsiteY6" fmla="*/ 1721920 h 1803908"/>
              <a:gd name="connsiteX7" fmla="*/ 0 w 2632586"/>
              <a:gd name="connsiteY7" fmla="*/ 169459 h 1803908"/>
              <a:gd name="connsiteX8" fmla="*/ 169459 w 2632586"/>
              <a:gd name="connsiteY8" fmla="*/ 0 h 180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2586" h="1803908">
                <a:moveTo>
                  <a:pt x="169459" y="0"/>
                </a:moveTo>
                <a:lnTo>
                  <a:pt x="2463127" y="0"/>
                </a:lnTo>
                <a:cubicBezTo>
                  <a:pt x="2556717" y="0"/>
                  <a:pt x="2632586" y="75869"/>
                  <a:pt x="2632586" y="169459"/>
                </a:cubicBezTo>
                <a:lnTo>
                  <a:pt x="2632586" y="1721920"/>
                </a:lnTo>
                <a:cubicBezTo>
                  <a:pt x="2632586" y="1767201"/>
                  <a:pt x="2595879" y="1803908"/>
                  <a:pt x="2550598" y="1803908"/>
                </a:cubicBezTo>
                <a:lnTo>
                  <a:pt x="81988" y="1803908"/>
                </a:lnTo>
                <a:cubicBezTo>
                  <a:pt x="36707" y="1803908"/>
                  <a:pt x="0" y="1767201"/>
                  <a:pt x="0" y="1721920"/>
                </a:cubicBezTo>
                <a:lnTo>
                  <a:pt x="0" y="169459"/>
                </a:lnTo>
                <a:cubicBezTo>
                  <a:pt x="0" y="75869"/>
                  <a:pt x="75869" y="0"/>
                  <a:pt x="1694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AB47ED73-C106-0180-E8D5-DF35030CBA6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54698" y="4144366"/>
            <a:ext cx="1974440" cy="1903020"/>
          </a:xfrm>
          <a:custGeom>
            <a:avLst/>
            <a:gdLst>
              <a:gd name="connsiteX0" fmla="*/ 101507 w 2632586"/>
              <a:gd name="connsiteY0" fmla="*/ 0 h 1903020"/>
              <a:gd name="connsiteX1" fmla="*/ 2531079 w 2632586"/>
              <a:gd name="connsiteY1" fmla="*/ 0 h 1903020"/>
              <a:gd name="connsiteX2" fmla="*/ 2632586 w 2632586"/>
              <a:gd name="connsiteY2" fmla="*/ 101507 h 1903020"/>
              <a:gd name="connsiteX3" fmla="*/ 2632586 w 2632586"/>
              <a:gd name="connsiteY3" fmla="*/ 951510 h 1903020"/>
              <a:gd name="connsiteX4" fmla="*/ 1681076 w 2632586"/>
              <a:gd name="connsiteY4" fmla="*/ 1903020 h 1903020"/>
              <a:gd name="connsiteX5" fmla="*/ 951510 w 2632586"/>
              <a:gd name="connsiteY5" fmla="*/ 1903020 h 1903020"/>
              <a:gd name="connsiteX6" fmla="*/ 0 w 2632586"/>
              <a:gd name="connsiteY6" fmla="*/ 951510 h 1903020"/>
              <a:gd name="connsiteX7" fmla="*/ 0 w 2632586"/>
              <a:gd name="connsiteY7" fmla="*/ 101507 h 1903020"/>
              <a:gd name="connsiteX8" fmla="*/ 101507 w 2632586"/>
              <a:gd name="connsiteY8" fmla="*/ 0 h 1903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2586" h="1903020">
                <a:moveTo>
                  <a:pt x="101507" y="0"/>
                </a:moveTo>
                <a:lnTo>
                  <a:pt x="2531079" y="0"/>
                </a:lnTo>
                <a:cubicBezTo>
                  <a:pt x="2587140" y="0"/>
                  <a:pt x="2632586" y="45446"/>
                  <a:pt x="2632586" y="101507"/>
                </a:cubicBezTo>
                <a:lnTo>
                  <a:pt x="2632586" y="951510"/>
                </a:lnTo>
                <a:cubicBezTo>
                  <a:pt x="2632586" y="1477014"/>
                  <a:pt x="2206580" y="1903020"/>
                  <a:pt x="1681076" y="1903020"/>
                </a:cubicBezTo>
                <a:lnTo>
                  <a:pt x="951510" y="1903020"/>
                </a:lnTo>
                <a:cubicBezTo>
                  <a:pt x="426006" y="1903020"/>
                  <a:pt x="0" y="1477014"/>
                  <a:pt x="0" y="951510"/>
                </a:cubicBezTo>
                <a:lnTo>
                  <a:pt x="0" y="101507"/>
                </a:lnTo>
                <a:cubicBezTo>
                  <a:pt x="0" y="45446"/>
                  <a:pt x="45446" y="0"/>
                  <a:pt x="1015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="" xmlns:a16="http://schemas.microsoft.com/office/drawing/2014/main" id="{476EBEC3-B879-4851-7E90-F9E74C4D5C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6459" y="817614"/>
            <a:ext cx="2963649" cy="2603264"/>
          </a:xfrm>
          <a:custGeom>
            <a:avLst/>
            <a:gdLst>
              <a:gd name="connsiteX0" fmla="*/ 1301632 w 3951532"/>
              <a:gd name="connsiteY0" fmla="*/ 0 h 2603264"/>
              <a:gd name="connsiteX1" fmla="*/ 2649900 w 3951532"/>
              <a:gd name="connsiteY1" fmla="*/ 0 h 2603264"/>
              <a:gd name="connsiteX2" fmla="*/ 3951532 w 3951532"/>
              <a:gd name="connsiteY2" fmla="*/ 1301632 h 2603264"/>
              <a:gd name="connsiteX3" fmla="*/ 3951532 w 3951532"/>
              <a:gd name="connsiteY3" fmla="*/ 2375973 h 2603264"/>
              <a:gd name="connsiteX4" fmla="*/ 3724241 w 3951532"/>
              <a:gd name="connsiteY4" fmla="*/ 2603264 h 2603264"/>
              <a:gd name="connsiteX5" fmla="*/ 227291 w 3951532"/>
              <a:gd name="connsiteY5" fmla="*/ 2603264 h 2603264"/>
              <a:gd name="connsiteX6" fmla="*/ 0 w 3951532"/>
              <a:gd name="connsiteY6" fmla="*/ 2375973 h 2603264"/>
              <a:gd name="connsiteX7" fmla="*/ 0 w 3951532"/>
              <a:gd name="connsiteY7" fmla="*/ 1301632 h 2603264"/>
              <a:gd name="connsiteX8" fmla="*/ 1301632 w 3951532"/>
              <a:gd name="connsiteY8" fmla="*/ 0 h 260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1532" h="2603264">
                <a:moveTo>
                  <a:pt x="1301632" y="0"/>
                </a:moveTo>
                <a:lnTo>
                  <a:pt x="2649900" y="0"/>
                </a:lnTo>
                <a:cubicBezTo>
                  <a:pt x="3368772" y="0"/>
                  <a:pt x="3951532" y="582760"/>
                  <a:pt x="3951532" y="1301632"/>
                </a:cubicBezTo>
                <a:lnTo>
                  <a:pt x="3951532" y="2375973"/>
                </a:lnTo>
                <a:cubicBezTo>
                  <a:pt x="3951532" y="2501502"/>
                  <a:pt x="3849770" y="2603264"/>
                  <a:pt x="3724241" y="2603264"/>
                </a:cubicBezTo>
                <a:lnTo>
                  <a:pt x="227291" y="2603264"/>
                </a:lnTo>
                <a:cubicBezTo>
                  <a:pt x="101762" y="2603264"/>
                  <a:pt x="0" y="2501502"/>
                  <a:pt x="0" y="2375973"/>
                </a:cubicBezTo>
                <a:lnTo>
                  <a:pt x="0" y="1301632"/>
                </a:lnTo>
                <a:cubicBezTo>
                  <a:pt x="0" y="582760"/>
                  <a:pt x="582760" y="0"/>
                  <a:pt x="13016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="" xmlns:a16="http://schemas.microsoft.com/office/drawing/2014/main" id="{C8C73B05-86F0-6EED-7940-BDC372FF6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05872" y="3526057"/>
            <a:ext cx="1490415" cy="2521042"/>
          </a:xfrm>
          <a:custGeom>
            <a:avLst/>
            <a:gdLst>
              <a:gd name="connsiteX0" fmla="*/ 993610 w 1987220"/>
              <a:gd name="connsiteY0" fmla="*/ 0 h 2521042"/>
              <a:gd name="connsiteX1" fmla="*/ 1881222 w 1987220"/>
              <a:gd name="connsiteY1" fmla="*/ 0 h 2521042"/>
              <a:gd name="connsiteX2" fmla="*/ 1987220 w 1987220"/>
              <a:gd name="connsiteY2" fmla="*/ 105998 h 2521042"/>
              <a:gd name="connsiteX3" fmla="*/ 1987220 w 1987220"/>
              <a:gd name="connsiteY3" fmla="*/ 2415044 h 2521042"/>
              <a:gd name="connsiteX4" fmla="*/ 1881222 w 1987220"/>
              <a:gd name="connsiteY4" fmla="*/ 2521042 h 2521042"/>
              <a:gd name="connsiteX5" fmla="*/ 993610 w 1987220"/>
              <a:gd name="connsiteY5" fmla="*/ 2521042 h 2521042"/>
              <a:gd name="connsiteX6" fmla="*/ 0 w 1987220"/>
              <a:gd name="connsiteY6" fmla="*/ 1527432 h 2521042"/>
              <a:gd name="connsiteX7" fmla="*/ 0 w 1987220"/>
              <a:gd name="connsiteY7" fmla="*/ 993610 h 2521042"/>
              <a:gd name="connsiteX8" fmla="*/ 993610 w 1987220"/>
              <a:gd name="connsiteY8" fmla="*/ 0 h 2521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7220" h="2521042">
                <a:moveTo>
                  <a:pt x="993610" y="0"/>
                </a:moveTo>
                <a:lnTo>
                  <a:pt x="1881222" y="0"/>
                </a:lnTo>
                <a:cubicBezTo>
                  <a:pt x="1939763" y="0"/>
                  <a:pt x="1987220" y="47457"/>
                  <a:pt x="1987220" y="105998"/>
                </a:cubicBezTo>
                <a:lnTo>
                  <a:pt x="1987220" y="2415044"/>
                </a:lnTo>
                <a:cubicBezTo>
                  <a:pt x="1987220" y="2473585"/>
                  <a:pt x="1939763" y="2521042"/>
                  <a:pt x="1881222" y="2521042"/>
                </a:cubicBezTo>
                <a:lnTo>
                  <a:pt x="993610" y="2521042"/>
                </a:lnTo>
                <a:cubicBezTo>
                  <a:pt x="444854" y="2521042"/>
                  <a:pt x="0" y="2076188"/>
                  <a:pt x="0" y="1527432"/>
                </a:cubicBezTo>
                <a:lnTo>
                  <a:pt x="0" y="993610"/>
                </a:lnTo>
                <a:cubicBezTo>
                  <a:pt x="0" y="444854"/>
                  <a:pt x="444854" y="0"/>
                  <a:pt x="9936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="" xmlns:a16="http://schemas.microsoft.com/office/drawing/2014/main" id="{F42B9391-1F0E-902C-E8E1-5749ECF046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75923" y="3526056"/>
            <a:ext cx="1419785" cy="2521044"/>
          </a:xfrm>
          <a:custGeom>
            <a:avLst/>
            <a:gdLst>
              <a:gd name="connsiteX0" fmla="*/ 86039 w 1893046"/>
              <a:gd name="connsiteY0" fmla="*/ 0 h 2521044"/>
              <a:gd name="connsiteX1" fmla="*/ 1715213 w 1893046"/>
              <a:gd name="connsiteY1" fmla="*/ 0 h 2521044"/>
              <a:gd name="connsiteX2" fmla="*/ 1893046 w 1893046"/>
              <a:gd name="connsiteY2" fmla="*/ 177833 h 2521044"/>
              <a:gd name="connsiteX3" fmla="*/ 1893046 w 1893046"/>
              <a:gd name="connsiteY3" fmla="*/ 2343211 h 2521044"/>
              <a:gd name="connsiteX4" fmla="*/ 1715213 w 1893046"/>
              <a:gd name="connsiteY4" fmla="*/ 2521044 h 2521044"/>
              <a:gd name="connsiteX5" fmla="*/ 86039 w 1893046"/>
              <a:gd name="connsiteY5" fmla="*/ 2521044 h 2521044"/>
              <a:gd name="connsiteX6" fmla="*/ 0 w 1893046"/>
              <a:gd name="connsiteY6" fmla="*/ 2435005 h 2521044"/>
              <a:gd name="connsiteX7" fmla="*/ 0 w 1893046"/>
              <a:gd name="connsiteY7" fmla="*/ 86039 h 2521044"/>
              <a:gd name="connsiteX8" fmla="*/ 86039 w 1893046"/>
              <a:gd name="connsiteY8" fmla="*/ 0 h 2521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3046" h="2521044">
                <a:moveTo>
                  <a:pt x="86039" y="0"/>
                </a:moveTo>
                <a:lnTo>
                  <a:pt x="1715213" y="0"/>
                </a:lnTo>
                <a:cubicBezTo>
                  <a:pt x="1813427" y="0"/>
                  <a:pt x="1893046" y="79619"/>
                  <a:pt x="1893046" y="177833"/>
                </a:cubicBezTo>
                <a:lnTo>
                  <a:pt x="1893046" y="2343211"/>
                </a:lnTo>
                <a:cubicBezTo>
                  <a:pt x="1893046" y="2441425"/>
                  <a:pt x="1813427" y="2521044"/>
                  <a:pt x="1715213" y="2521044"/>
                </a:cubicBezTo>
                <a:lnTo>
                  <a:pt x="86039" y="2521044"/>
                </a:lnTo>
                <a:cubicBezTo>
                  <a:pt x="38521" y="2521044"/>
                  <a:pt x="0" y="2482523"/>
                  <a:pt x="0" y="2435005"/>
                </a:cubicBezTo>
                <a:lnTo>
                  <a:pt x="0" y="86039"/>
                </a:lnTo>
                <a:cubicBezTo>
                  <a:pt x="0" y="38521"/>
                  <a:pt x="38521" y="0"/>
                  <a:pt x="860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1BAF9AE-CB76-8C77-DB22-A305BEFB71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3377" y="812800"/>
            <a:ext cx="4017169" cy="93980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731250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="" xmlns:a16="http://schemas.microsoft.com/office/drawing/2014/main" id="{FEBBC403-E5CE-719E-FDE8-526691CB6AA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78170" y="1460942"/>
            <a:ext cx="2939524" cy="958032"/>
          </a:xfrm>
          <a:prstGeom prst="rect">
            <a:avLst/>
          </a:prstGeom>
        </p:spPr>
        <p:txBody>
          <a:bodyPr anchor="ctr"/>
          <a:lstStyle>
            <a:lvl1pPr>
              <a:defRPr sz="4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6FF76B8-8A33-5D37-DB9E-570BAF19E699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5278170" y="2517763"/>
            <a:ext cx="2939524" cy="10220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D81B1C0-362C-9B24-2512-F3D4926FA036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5413853" y="3687463"/>
            <a:ext cx="1300375" cy="2912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F54E40E-C8E7-39F9-1C8E-E672A3D90363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921838" y="3690216"/>
            <a:ext cx="1300375" cy="2857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IN" sz="10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lvl="0" indent="-17145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EF7AEA1-7F12-CC7E-04ED-1B6167B96F6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25678" y="4233064"/>
            <a:ext cx="1300375" cy="1200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IN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2941886-42B9-AFCC-78AB-FBF95250B2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76913" y="4331853"/>
            <a:ext cx="1640782" cy="10096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500"/>
              </a:lnSpc>
              <a:buNone/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665788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B43344FC-32F6-9B19-A312-69E6C5CC2C7F}"/>
              </a:ext>
            </a:extLst>
          </p:cNvPr>
          <p:cNvGrpSpPr/>
          <p:nvPr userDrawn="1"/>
        </p:nvGrpSpPr>
        <p:grpSpPr>
          <a:xfrm>
            <a:off x="1488026" y="1659445"/>
            <a:ext cx="398597" cy="449434"/>
            <a:chOff x="1606893" y="5609378"/>
            <a:chExt cx="871745" cy="737196"/>
          </a:xfrm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B37C2438-FB7A-0BE8-D785-89AF88220E78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47067E9C-EFD2-6252-616E-84B2549A5219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D2D31531-1AC6-06F8-526F-6097F82195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3377" y="4363623"/>
            <a:ext cx="3638624" cy="1015663"/>
          </a:xfrm>
          <a:prstGeom prst="rect">
            <a:avLst/>
          </a:prstGeom>
        </p:spPr>
        <p:txBody>
          <a:bodyPr anchor="ctr"/>
          <a:lstStyle>
            <a:lvl1pPr>
              <a:defRPr sz="45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FE915C0-E4DB-D096-0606-03396AA5E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6308" y="2356190"/>
            <a:ext cx="1807839" cy="16812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3204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="" xmlns:a16="http://schemas.microsoft.com/office/drawing/2014/main" id="{843AAAD4-D027-36A9-2566-D06516466290}"/>
              </a:ext>
            </a:extLst>
          </p:cNvPr>
          <p:cNvSpPr/>
          <p:nvPr userDrawn="1"/>
        </p:nvSpPr>
        <p:spPr>
          <a:xfrm rot="5852641" flipH="1">
            <a:off x="7269772" y="5203782"/>
            <a:ext cx="206668" cy="1086853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5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="" xmlns:a16="http://schemas.microsoft.com/office/drawing/2014/main" id="{80EF04CD-6B58-1B7B-E8AA-B9DE6BACBC37}"/>
              </a:ext>
            </a:extLst>
          </p:cNvPr>
          <p:cNvSpPr/>
          <p:nvPr userDrawn="1"/>
        </p:nvSpPr>
        <p:spPr>
          <a:xfrm rot="6485461" flipH="1">
            <a:off x="1579680" y="4798756"/>
            <a:ext cx="408156" cy="947617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5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="" xmlns:a16="http://schemas.microsoft.com/office/drawing/2014/main" id="{65C51900-5C90-99EF-FC87-8C65A00D1A67}"/>
              </a:ext>
            </a:extLst>
          </p:cNvPr>
          <p:cNvSpPr/>
          <p:nvPr userDrawn="1"/>
        </p:nvSpPr>
        <p:spPr>
          <a:xfrm rot="4566587" flipH="1">
            <a:off x="4632182" y="2827298"/>
            <a:ext cx="389288" cy="96796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5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5" name="Title 14">
            <a:extLst>
              <a:ext uri="{FF2B5EF4-FFF2-40B4-BE49-F238E27FC236}">
                <a16:creationId xmlns="" xmlns:a16="http://schemas.microsoft.com/office/drawing/2014/main" id="{0A69FC0B-2F56-B253-4D51-CEB8A3D35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5284" y="1334507"/>
            <a:ext cx="3346716" cy="1015663"/>
          </a:xfrm>
          <a:prstGeom prst="rect">
            <a:avLst/>
          </a:prstGeom>
        </p:spPr>
        <p:txBody>
          <a:bodyPr/>
          <a:lstStyle>
            <a:lvl1pPr algn="l">
              <a:defRPr sz="45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D171434-FFC7-B5AF-4DF6-55D3D3B5A8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5268" y="3707625"/>
            <a:ext cx="1968413" cy="1139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809FBD-6423-BEF6-2146-87831F3A66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52402" y="4407644"/>
            <a:ext cx="1968413" cy="11426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31F43CE-4753-8879-822F-99BDD0AA37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31990" y="1991987"/>
            <a:ext cx="1968413" cy="11376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E89DCC8-0E39-3161-A320-BE2D28903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75269" y="4861410"/>
            <a:ext cx="1715459" cy="4127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FA31E0FA-3036-DCD5-215A-40003C8B98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03" y="5567338"/>
            <a:ext cx="1715459" cy="4127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A0BCBA-6AAC-E823-4F09-FE0E1429BA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1991" y="3139640"/>
            <a:ext cx="1715459" cy="41293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7633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6C8CE124-6A27-3E94-38BE-0FC0E648B9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505075" y="1045028"/>
            <a:ext cx="5905500" cy="3813707"/>
          </a:xfrm>
          <a:custGeom>
            <a:avLst/>
            <a:gdLst>
              <a:gd name="connsiteX0" fmla="*/ 0 w 7874000"/>
              <a:gd name="connsiteY0" fmla="*/ 0 h 5030542"/>
              <a:gd name="connsiteX1" fmla="*/ 7874000 w 7874000"/>
              <a:gd name="connsiteY1" fmla="*/ 0 h 5030542"/>
              <a:gd name="connsiteX2" fmla="*/ 7874000 w 7874000"/>
              <a:gd name="connsiteY2" fmla="*/ 5030542 h 5030542"/>
              <a:gd name="connsiteX3" fmla="*/ 0 w 7874000"/>
              <a:gd name="connsiteY3" fmla="*/ 5030542 h 5030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4000" h="5030542">
                <a:moveTo>
                  <a:pt x="0" y="0"/>
                </a:moveTo>
                <a:lnTo>
                  <a:pt x="7874000" y="0"/>
                </a:lnTo>
                <a:lnTo>
                  <a:pt x="7874000" y="5030542"/>
                </a:lnTo>
                <a:lnTo>
                  <a:pt x="0" y="50305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04A53E2B-D9D3-7A4B-B62C-1D2B10BB90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21284075">
            <a:off x="3221952" y="2919254"/>
            <a:ext cx="924656" cy="1989135"/>
          </a:xfrm>
          <a:custGeom>
            <a:avLst/>
            <a:gdLst>
              <a:gd name="connsiteX0" fmla="*/ 839571 w 924656"/>
              <a:gd name="connsiteY0" fmla="*/ 1 h 1989135"/>
              <a:gd name="connsiteX1" fmla="*/ 918997 w 924656"/>
              <a:gd name="connsiteY1" fmla="*/ 78937 h 1989135"/>
              <a:gd name="connsiteX2" fmla="*/ 924656 w 924656"/>
              <a:gd name="connsiteY2" fmla="*/ 1907355 h 1989135"/>
              <a:gd name="connsiteX3" fmla="*/ 845721 w 924656"/>
              <a:gd name="connsiteY3" fmla="*/ 1986781 h 1989135"/>
              <a:gd name="connsiteX4" fmla="*/ 85087 w 924656"/>
              <a:gd name="connsiteY4" fmla="*/ 1989135 h 1989135"/>
              <a:gd name="connsiteX5" fmla="*/ 5661 w 924656"/>
              <a:gd name="connsiteY5" fmla="*/ 1910200 h 1989135"/>
              <a:gd name="connsiteX6" fmla="*/ 1 w 924656"/>
              <a:gd name="connsiteY6" fmla="*/ 81781 h 1989135"/>
              <a:gd name="connsiteX7" fmla="*/ 78937 w 924656"/>
              <a:gd name="connsiteY7" fmla="*/ 2356 h 1989135"/>
              <a:gd name="connsiteX8" fmla="*/ 220258 w 924656"/>
              <a:gd name="connsiteY8" fmla="*/ 1918 h 1989135"/>
              <a:gd name="connsiteX9" fmla="*/ 220258 w 924656"/>
              <a:gd name="connsiteY9" fmla="*/ 29358 h 1989135"/>
              <a:gd name="connsiteX10" fmla="*/ 258476 w 924656"/>
              <a:gd name="connsiteY10" fmla="*/ 67577 h 1989135"/>
              <a:gd name="connsiteX11" fmla="*/ 664248 w 924656"/>
              <a:gd name="connsiteY11" fmla="*/ 67583 h 1989135"/>
              <a:gd name="connsiteX12" fmla="*/ 702465 w 924656"/>
              <a:gd name="connsiteY12" fmla="*/ 29366 h 1989135"/>
              <a:gd name="connsiteX13" fmla="*/ 702466 w 924656"/>
              <a:gd name="connsiteY13" fmla="*/ 426 h 1989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4656" h="1989135">
                <a:moveTo>
                  <a:pt x="839571" y="1"/>
                </a:moveTo>
                <a:cubicBezTo>
                  <a:pt x="883301" y="-134"/>
                  <a:pt x="918862" y="35207"/>
                  <a:pt x="918997" y="78937"/>
                </a:cubicBezTo>
                <a:lnTo>
                  <a:pt x="924656" y="1907355"/>
                </a:lnTo>
                <a:cubicBezTo>
                  <a:pt x="924792" y="1951085"/>
                  <a:pt x="889451" y="1986645"/>
                  <a:pt x="845721" y="1986781"/>
                </a:cubicBezTo>
                <a:lnTo>
                  <a:pt x="85087" y="1989135"/>
                </a:lnTo>
                <a:cubicBezTo>
                  <a:pt x="41357" y="1989271"/>
                  <a:pt x="5796" y="1953930"/>
                  <a:pt x="5661" y="1910200"/>
                </a:cubicBezTo>
                <a:lnTo>
                  <a:pt x="1" y="81781"/>
                </a:lnTo>
                <a:cubicBezTo>
                  <a:pt x="-134" y="38052"/>
                  <a:pt x="35207" y="2491"/>
                  <a:pt x="78937" y="2356"/>
                </a:cubicBezTo>
                <a:lnTo>
                  <a:pt x="220258" y="1918"/>
                </a:lnTo>
                <a:lnTo>
                  <a:pt x="220258" y="29358"/>
                </a:lnTo>
                <a:cubicBezTo>
                  <a:pt x="220257" y="50466"/>
                  <a:pt x="237369" y="67577"/>
                  <a:pt x="258476" y="67577"/>
                </a:cubicBezTo>
                <a:lnTo>
                  <a:pt x="664248" y="67583"/>
                </a:lnTo>
                <a:cubicBezTo>
                  <a:pt x="685355" y="67584"/>
                  <a:pt x="702466" y="50473"/>
                  <a:pt x="702465" y="29366"/>
                </a:cubicBezTo>
                <a:lnTo>
                  <a:pt x="702466" y="4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06AAE4C4-A2AB-881B-9E3F-86D77312F683}"/>
              </a:ext>
            </a:extLst>
          </p:cNvPr>
          <p:cNvGrpSpPr/>
          <p:nvPr userDrawn="1"/>
        </p:nvGrpSpPr>
        <p:grpSpPr>
          <a:xfrm>
            <a:off x="6118926" y="1092489"/>
            <a:ext cx="1177002" cy="1327116"/>
            <a:chOff x="1606893" y="5609378"/>
            <a:chExt cx="871745" cy="737196"/>
          </a:xfrm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0D5F0180-723C-8E25-9F4B-476BDC70F87A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75EAF21F-BB57-6146-247F-24819610B4CC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EADAD873-670C-CF95-87D9-C6663897F7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528" y="2795628"/>
            <a:ext cx="3021799" cy="916293"/>
          </a:xfrm>
          <a:prstGeom prst="rect">
            <a:avLst/>
          </a:prstGeom>
        </p:spPr>
        <p:txBody>
          <a:bodyPr anchor="ctr"/>
          <a:lstStyle>
            <a:lvl1pPr algn="ctr">
              <a:defRPr sz="45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09A95D96-2E93-6E8F-B0F9-7C4BD74DC3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96528" y="3711921"/>
            <a:ext cx="3021799" cy="125415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9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46381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="" xmlns:a16="http://schemas.microsoft.com/office/drawing/2014/main" id="{1ACB8D3E-5968-04F5-C32A-7EDE772065AC}"/>
              </a:ext>
            </a:extLst>
          </p:cNvPr>
          <p:cNvSpPr/>
          <p:nvPr userDrawn="1"/>
        </p:nvSpPr>
        <p:spPr>
          <a:xfrm rot="18900000" flipH="1">
            <a:off x="582185" y="-1340288"/>
            <a:ext cx="2766590" cy="5220256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accent5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C1243715-FC0B-6E0E-39C6-480D6D835D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2814" y="515848"/>
            <a:ext cx="3466096" cy="3380459"/>
          </a:xfrm>
          <a:custGeom>
            <a:avLst/>
            <a:gdLst>
              <a:gd name="connsiteX0" fmla="*/ 0 w 3878194"/>
              <a:gd name="connsiteY0" fmla="*/ 0 h 3785118"/>
              <a:gd name="connsiteX1" fmla="*/ 3878194 w 3878194"/>
              <a:gd name="connsiteY1" fmla="*/ 0 h 3785118"/>
              <a:gd name="connsiteX2" fmla="*/ 3878194 w 3878194"/>
              <a:gd name="connsiteY2" fmla="*/ 3785118 h 3785118"/>
              <a:gd name="connsiteX3" fmla="*/ 0 w 3878194"/>
              <a:gd name="connsiteY3" fmla="*/ 3785118 h 378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8194" h="3785118">
                <a:moveTo>
                  <a:pt x="0" y="0"/>
                </a:moveTo>
                <a:lnTo>
                  <a:pt x="3878194" y="0"/>
                </a:lnTo>
                <a:lnTo>
                  <a:pt x="3878194" y="3785118"/>
                </a:lnTo>
                <a:lnTo>
                  <a:pt x="0" y="37851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Title 16">
            <a:extLst>
              <a:ext uri="{FF2B5EF4-FFF2-40B4-BE49-F238E27FC236}">
                <a16:creationId xmlns="" xmlns:a16="http://schemas.microsoft.com/office/drawing/2014/main" id="{D9B99A26-AE7F-5C56-CF49-F8320AAF82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0" y="2074771"/>
            <a:ext cx="3213770" cy="1015663"/>
          </a:xfrm>
          <a:prstGeom prst="rect">
            <a:avLst/>
          </a:prstGeom>
        </p:spPr>
        <p:txBody>
          <a:bodyPr/>
          <a:lstStyle>
            <a:lvl1pPr algn="r">
              <a:defRPr sz="45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645C156-BCA9-3AA6-392B-F8B8A8D68A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42023" y="4056327"/>
            <a:ext cx="1447481" cy="56688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7491B15-3ABE-8122-2DBE-80E54D5FC9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37401" y="4056327"/>
            <a:ext cx="1400480" cy="56688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F05D5B6-E7B7-03C0-26B0-A26A6A45F8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1914" y="4056327"/>
            <a:ext cx="1400480" cy="56688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16C990C2-B5BC-9C61-D06E-C93DBF0EE3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42023" y="4783231"/>
            <a:ext cx="1821656" cy="1201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975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54CE5F5-12F3-183C-8C8A-DAB1514036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37402" y="4783231"/>
            <a:ext cx="1821656" cy="1201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575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742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0EC160F-02A2-0A77-5D6F-8EBD2EFC24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3276E316-9CE0-3CDA-D8FA-BA31E9BB0C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8073" y="2766220"/>
            <a:ext cx="5707856" cy="1325563"/>
          </a:xfrm>
          <a:prstGeom prst="rect">
            <a:avLst/>
          </a:prstGeom>
        </p:spPr>
        <p:txBody>
          <a:bodyPr anchor="ctr"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9067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CD247465-4E63-A98E-9675-F9E5DCA08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8899" y="1339899"/>
            <a:ext cx="3356364" cy="860093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4CF9BEB-79D9-5A04-477B-1C387E2A24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0698" y="2199992"/>
            <a:ext cx="2086370" cy="3237842"/>
          </a:xfrm>
          <a:prstGeom prst="rect">
            <a:avLst/>
          </a:prstGeom>
        </p:spPr>
        <p:txBody>
          <a:bodyPr/>
          <a:lstStyle>
            <a:lvl1pPr marL="213300" algn="l">
              <a:lnSpc>
                <a:spcPts val="16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13300" algn="l">
              <a:lnSpc>
                <a:spcPts val="16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13300" algn="l">
              <a:lnSpc>
                <a:spcPts val="16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13300" algn="l">
              <a:lnSpc>
                <a:spcPts val="16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13300" algn="l">
              <a:lnSpc>
                <a:spcPts val="16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39E3075-60E7-2AB4-6215-15DC50F8CA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13340" y="2199992"/>
            <a:ext cx="1943925" cy="3237842"/>
          </a:xfrm>
          <a:prstGeom prst="rect">
            <a:avLst/>
          </a:prstGeom>
        </p:spPr>
        <p:txBody>
          <a:bodyPr/>
          <a:lstStyle>
            <a:lvl1pPr>
              <a:def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13300" lvl="0">
              <a:lnSpc>
                <a:spcPts val="1600"/>
              </a:lnSpc>
            </a:pPr>
            <a:r>
              <a:rPr lang="en-US" dirty="0"/>
              <a:t>Click to edit Master text styles</a:t>
            </a:r>
          </a:p>
          <a:p>
            <a:pPr marL="213300" lvl="1">
              <a:lnSpc>
                <a:spcPts val="1600"/>
              </a:lnSpc>
            </a:pPr>
            <a:r>
              <a:rPr lang="en-US" dirty="0"/>
              <a:t>Second level</a:t>
            </a:r>
          </a:p>
          <a:p>
            <a:pPr marL="213300" lvl="2">
              <a:lnSpc>
                <a:spcPts val="1600"/>
              </a:lnSpc>
            </a:pPr>
            <a:r>
              <a:rPr lang="en-US" dirty="0"/>
              <a:t>Third level</a:t>
            </a:r>
          </a:p>
          <a:p>
            <a:pPr marL="213300" lvl="3">
              <a:lnSpc>
                <a:spcPts val="1600"/>
              </a:lnSpc>
            </a:pPr>
            <a:r>
              <a:rPr lang="en-US" dirty="0"/>
              <a:t>Fourth level</a:t>
            </a:r>
          </a:p>
          <a:p>
            <a:pPr marL="213300" lvl="4">
              <a:lnSpc>
                <a:spcPts val="1600"/>
              </a:lnSpc>
            </a:pPr>
            <a:r>
              <a:rPr lang="en-US" dirty="0"/>
              <a:t>Fifth level</a:t>
            </a:r>
            <a:endParaRPr lang="en-IN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="" xmlns:a16="http://schemas.microsoft.com/office/drawing/2014/main" id="{A7EC2630-7065-F81C-440A-3535DF462415}"/>
              </a:ext>
            </a:extLst>
          </p:cNvPr>
          <p:cNvSpPr/>
          <p:nvPr userDrawn="1"/>
        </p:nvSpPr>
        <p:spPr>
          <a:xfrm rot="3069597">
            <a:off x="1008817" y="4375727"/>
            <a:ext cx="1131767" cy="368488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N" sz="1350"/>
          </a:p>
        </p:txBody>
      </p:sp>
    </p:spTree>
    <p:extLst>
      <p:ext uri="{BB962C8B-B14F-4D97-AF65-F5344CB8AC3E}">
        <p14:creationId xmlns:p14="http://schemas.microsoft.com/office/powerpoint/2010/main" val="4559369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064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="" xmlns:a16="http://schemas.microsoft.com/office/drawing/2014/main" id="{AAB007C6-C908-76E6-162B-DCE41C0FC43C}"/>
              </a:ext>
            </a:extLst>
          </p:cNvPr>
          <p:cNvSpPr/>
          <p:nvPr userDrawn="1"/>
        </p:nvSpPr>
        <p:spPr>
          <a:xfrm rot="19772597">
            <a:off x="5863996" y="2191899"/>
            <a:ext cx="2780589" cy="575706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N" sz="1350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8ADF86F1-DB03-9EF5-737A-4C9190556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5991" y="987140"/>
            <a:ext cx="4338009" cy="5870860"/>
          </a:xfrm>
          <a:custGeom>
            <a:avLst/>
            <a:gdLst>
              <a:gd name="connsiteX0" fmla="*/ 0 w 5784012"/>
              <a:gd name="connsiteY0" fmla="*/ 0 h 5870860"/>
              <a:gd name="connsiteX1" fmla="*/ 5784012 w 5784012"/>
              <a:gd name="connsiteY1" fmla="*/ 0 h 5870860"/>
              <a:gd name="connsiteX2" fmla="*/ 5784012 w 5784012"/>
              <a:gd name="connsiteY2" fmla="*/ 5870860 h 5870860"/>
              <a:gd name="connsiteX3" fmla="*/ 0 w 5784012"/>
              <a:gd name="connsiteY3" fmla="*/ 5870860 h 587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4012" h="5870860">
                <a:moveTo>
                  <a:pt x="0" y="0"/>
                </a:moveTo>
                <a:lnTo>
                  <a:pt x="5784012" y="0"/>
                </a:lnTo>
                <a:lnTo>
                  <a:pt x="5784012" y="5870860"/>
                </a:lnTo>
                <a:lnTo>
                  <a:pt x="0" y="58708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9EE958DC-709F-6913-B59B-71321AFA2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5831" y="1376547"/>
            <a:ext cx="3481208" cy="1015663"/>
          </a:xfrm>
          <a:prstGeom prst="rect">
            <a:avLst/>
          </a:prstGeom>
        </p:spPr>
        <p:txBody>
          <a:bodyPr/>
          <a:lstStyle>
            <a:lvl1pPr>
              <a:defRPr lang="en-IN" sz="45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2514571-B30F-AA5E-F0C7-AD70F3E0A2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5831" y="2538214"/>
            <a:ext cx="3445669" cy="321488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9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l">
              <a:lnSpc>
                <a:spcPts val="19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800" indent="0" algn="l">
              <a:lnSpc>
                <a:spcPts val="19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28700" indent="0" algn="l">
              <a:lnSpc>
                <a:spcPts val="19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71600" indent="0" algn="l">
              <a:lnSpc>
                <a:spcPts val="19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2100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="" xmlns:a16="http://schemas.microsoft.com/office/drawing/2014/main" id="{45E49D3C-EF15-B4DE-970A-E18DA2816CB8}"/>
              </a:ext>
            </a:extLst>
          </p:cNvPr>
          <p:cNvSpPr/>
          <p:nvPr userDrawn="1"/>
        </p:nvSpPr>
        <p:spPr>
          <a:xfrm flipH="1">
            <a:off x="1119537" y="13138"/>
            <a:ext cx="3032333" cy="548301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accent5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7DFB1D7D-27EC-64EA-8582-FC91531055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3806" y="2319814"/>
            <a:ext cx="3632114" cy="3308747"/>
          </a:xfrm>
          <a:custGeom>
            <a:avLst/>
            <a:gdLst>
              <a:gd name="connsiteX0" fmla="*/ 0 w 4842818"/>
              <a:gd name="connsiteY0" fmla="*/ 0 h 4411354"/>
              <a:gd name="connsiteX1" fmla="*/ 4842818 w 4842818"/>
              <a:gd name="connsiteY1" fmla="*/ 0 h 4411354"/>
              <a:gd name="connsiteX2" fmla="*/ 4842818 w 4842818"/>
              <a:gd name="connsiteY2" fmla="*/ 4411354 h 4411354"/>
              <a:gd name="connsiteX3" fmla="*/ 0 w 4842818"/>
              <a:gd name="connsiteY3" fmla="*/ 4411354 h 4411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42818" h="4411354">
                <a:moveTo>
                  <a:pt x="0" y="0"/>
                </a:moveTo>
                <a:lnTo>
                  <a:pt x="4842818" y="0"/>
                </a:lnTo>
                <a:lnTo>
                  <a:pt x="4842818" y="4411354"/>
                </a:lnTo>
                <a:lnTo>
                  <a:pt x="0" y="44113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A327D97B-4D00-1D7E-86AE-3DABB7C7FD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3308" y="4044100"/>
            <a:ext cx="3535248" cy="1015663"/>
          </a:xfrm>
          <a:prstGeom prst="rect">
            <a:avLst/>
          </a:prstGeom>
        </p:spPr>
        <p:txBody>
          <a:bodyPr/>
          <a:lstStyle>
            <a:lvl1pPr algn="ctr">
              <a:defRPr lang="en-IN" sz="45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0BD955A-EC37-2BF6-26C6-5865B6FAC6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17398" y="1643966"/>
            <a:ext cx="3566482" cy="208983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900"/>
              </a:lnSpc>
              <a:buNone/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lnSpc>
                <a:spcPts val="1900"/>
              </a:lnSpc>
              <a:buNone/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800" indent="0" algn="ctr">
              <a:lnSpc>
                <a:spcPts val="1900"/>
              </a:lnSpc>
              <a:buNone/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28700" indent="0" algn="ctr">
              <a:lnSpc>
                <a:spcPts val="1900"/>
              </a:lnSpc>
              <a:buNone/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71600" indent="0" algn="ctr">
              <a:lnSpc>
                <a:spcPts val="1900"/>
              </a:lnSpc>
              <a:buNone/>
              <a:def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171450" lvl="0" indent="-171450">
              <a:lnSpc>
                <a:spcPts val="1575"/>
              </a:lnSpc>
            </a:pPr>
            <a:r>
              <a:rPr lang="en-US" dirty="0"/>
              <a:t>Click to edit Master text styles</a:t>
            </a:r>
          </a:p>
          <a:p>
            <a:pPr marL="514350" lvl="1" indent="-171450">
              <a:lnSpc>
                <a:spcPts val="1575"/>
              </a:lnSpc>
            </a:pPr>
            <a:r>
              <a:rPr lang="en-US" dirty="0"/>
              <a:t>Second level</a:t>
            </a:r>
          </a:p>
          <a:p>
            <a:pPr marL="857250" lvl="2" indent="-171450">
              <a:lnSpc>
                <a:spcPts val="1575"/>
              </a:lnSpc>
            </a:pPr>
            <a:r>
              <a:rPr lang="en-US" dirty="0"/>
              <a:t>Third level</a:t>
            </a:r>
          </a:p>
          <a:p>
            <a:pPr marL="1200150" lvl="3" indent="-171450">
              <a:lnSpc>
                <a:spcPts val="1575"/>
              </a:lnSpc>
            </a:pPr>
            <a:r>
              <a:rPr lang="en-US" dirty="0"/>
              <a:t>Fourth level</a:t>
            </a:r>
          </a:p>
          <a:p>
            <a:pPr marL="1543050" lvl="4" indent="-171450">
              <a:lnSpc>
                <a:spcPts val="1575"/>
              </a:lnSpc>
            </a:pPr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ACEC48F-A4F5-3757-52A2-71DDE695FD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64230" y="1077788"/>
            <a:ext cx="2942950" cy="10050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900"/>
              </a:lnSpc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lnSpc>
                <a:spcPts val="1900"/>
              </a:lnSpc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685800" indent="0" algn="ctr">
              <a:lnSpc>
                <a:spcPts val="1900"/>
              </a:lnSpc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28700" indent="0" algn="ctr">
              <a:lnSpc>
                <a:spcPts val="1900"/>
              </a:lnSpc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71600" indent="0" algn="ctr">
              <a:lnSpc>
                <a:spcPts val="1900"/>
              </a:lnSpc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1560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="" xmlns:a16="http://schemas.microsoft.com/office/drawing/2014/main" id="{33AFFEE6-E9F5-2F12-9A3F-27CF809D4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8000" y="1380471"/>
            <a:ext cx="6592181" cy="951249"/>
          </a:xfrm>
          <a:prstGeom prst="rect">
            <a:avLst/>
          </a:prstGeom>
        </p:spPr>
        <p:txBody>
          <a:bodyPr anchor="ctr"/>
          <a:lstStyle>
            <a:lvl1pPr algn="ctr">
              <a:defRPr lang="en-IN" sz="4500">
                <a:solidFill>
                  <a:schemeClr val="accent4"/>
                </a:solidFill>
              </a:defRPr>
            </a:lvl1pPr>
          </a:lstStyle>
          <a:p>
            <a:pPr lvl="0" algn="ctr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BABE6495-F505-08F3-3355-584538D59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3972" y="3199588"/>
            <a:ext cx="1704977" cy="4881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342900" indent="0">
              <a:buNone/>
              <a:defRPr sz="2400">
                <a:latin typeface="+mj-lt"/>
              </a:defRPr>
            </a:lvl2pPr>
            <a:lvl3pPr marL="685800" indent="0">
              <a:buNone/>
              <a:defRPr sz="2400">
                <a:latin typeface="+mj-lt"/>
              </a:defRPr>
            </a:lvl3pPr>
            <a:lvl4pPr marL="1028700" indent="0">
              <a:buNone/>
              <a:defRPr sz="2400">
                <a:latin typeface="+mj-lt"/>
              </a:defRPr>
            </a:lvl4pPr>
            <a:lvl5pPr marL="13716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79D075E4-12C8-18F7-1B65-403288BA43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1938" y="3194244"/>
            <a:ext cx="1704977" cy="4881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IN" sz="2400" dirty="0">
                <a:solidFill>
                  <a:schemeClr val="accent4"/>
                </a:solidFill>
                <a:latin typeface="+mj-lt"/>
              </a:defRPr>
            </a:lvl1pPr>
          </a:lstStyle>
          <a:p>
            <a:pPr marL="171450" lvl="0" indent="-17145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98F07173-2C9A-A7B1-5429-BB38045EE3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63695" y="3184720"/>
            <a:ext cx="1556428" cy="4881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IN" sz="2400" dirty="0">
                <a:solidFill>
                  <a:schemeClr val="accent4"/>
                </a:solidFill>
                <a:latin typeface="+mj-lt"/>
              </a:defRPr>
            </a:lvl1pPr>
          </a:lstStyle>
          <a:p>
            <a:pPr marL="171450" lvl="0" indent="-17145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FB29FC60-143D-06B0-BCCA-CEFB2E30F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8469" y="3733948"/>
            <a:ext cx="1914532" cy="17435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00"/>
              </a:lnSpc>
              <a:buNone/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05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05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05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IN"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171450" lvl="0" indent="-171450">
              <a:lnSpc>
                <a:spcPts val="1575"/>
              </a:lnSpc>
            </a:pPr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8F99AF2-31C2-BB3F-F42E-1329EB8D56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41938" y="3733948"/>
            <a:ext cx="1921099" cy="17435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00"/>
              </a:lnSpc>
              <a:buNone/>
              <a:def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lvl="0" indent="-171450">
              <a:lnSpc>
                <a:spcPts val="1575"/>
              </a:lnSpc>
            </a:pPr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8A6BF99-0EE8-1632-FD65-88F9457D19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63694" y="3718559"/>
            <a:ext cx="1781145" cy="17435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00"/>
              </a:lnSpc>
              <a:buNone/>
              <a:def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lvl="0" indent="-171450">
              <a:lnSpc>
                <a:spcPts val="1575"/>
              </a:lnSpc>
            </a:pPr>
            <a:r>
              <a:rPr lang="en-US" dirty="0"/>
              <a:t>Click to edit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4071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B06A10DC-A5EB-FB0F-D9DD-AF1E0AC96C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4143" y="1279502"/>
            <a:ext cx="2248637" cy="1092607"/>
          </a:xfrm>
          <a:prstGeom prst="rect">
            <a:avLst/>
          </a:prstGeom>
        </p:spPr>
        <p:txBody>
          <a:bodyPr anchor="ctr"/>
          <a:lstStyle>
            <a:lvl1pPr>
              <a:defRPr lang="en-IN" sz="45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EE0A23C5-867F-B3EE-C777-42BDF7834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88030" y="1190804"/>
            <a:ext cx="4927067" cy="1270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1900"/>
              </a:lnSpc>
              <a:buNone/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lvl="0" indent="-171450">
              <a:lnSpc>
                <a:spcPts val="1575"/>
              </a:lnSpc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BEE7B53-7EA4-8EE3-75DD-26A5A28150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4143" y="4053297"/>
            <a:ext cx="1543339" cy="179934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900"/>
              </a:lnSpc>
              <a:buNone/>
              <a:def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lvl="0" indent="-171450">
              <a:lnSpc>
                <a:spcPts val="1575"/>
              </a:lnSpc>
            </a:pPr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66327DB-17F2-BADE-422D-822BC8423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0470" y="4063940"/>
            <a:ext cx="1551137" cy="179934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900"/>
              </a:lnSpc>
              <a:buNone/>
              <a:def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lvl="0" indent="-171450">
              <a:lnSpc>
                <a:spcPts val="1575"/>
              </a:lnSpc>
            </a:pPr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0EC47D9-D12A-EE11-3DFA-9DCCDAADF5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4595" y="4063939"/>
            <a:ext cx="1551137" cy="179934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900"/>
              </a:lnSpc>
              <a:buNone/>
              <a:def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lvl="0" indent="-171450">
              <a:lnSpc>
                <a:spcPts val="1575"/>
              </a:lnSpc>
            </a:pPr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D0986003-74EE-1432-6CDE-39023DADC5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48720" y="4053297"/>
            <a:ext cx="1551137" cy="179434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900"/>
              </a:lnSpc>
              <a:buNone/>
              <a:def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lvl="0" indent="-171450">
              <a:lnSpc>
                <a:spcPts val="1575"/>
              </a:lnSpc>
            </a:pPr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85492F7-1AAD-523E-4AF6-FBF72354F0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2599" y="3137525"/>
            <a:ext cx="886427" cy="528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2A3237BA-2996-82F8-CE49-824DC860FF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72825" y="3137525"/>
            <a:ext cx="886427" cy="5283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IN" b="1" dirty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marL="171450" lvl="0" indent="-171450" algn="ctr"/>
            <a:r>
              <a:rPr lang="en-US" dirty="0"/>
              <a:t>Text</a:t>
            </a:r>
            <a:endParaRPr lang="en-IN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4B1BD4E-E030-FAA7-35CC-D27BC40350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76950" y="3164825"/>
            <a:ext cx="886427" cy="5283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IN" b="1" dirty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marL="171450" lvl="0" indent="-171450" algn="ctr"/>
            <a:r>
              <a:rPr lang="en-US" dirty="0"/>
              <a:t>Text</a:t>
            </a:r>
            <a:endParaRPr lang="en-IN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57B893-BBFA-219E-2B58-4F9F049635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1075" y="3164825"/>
            <a:ext cx="886427" cy="5283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IN" b="1" dirty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marL="171450" lvl="0" indent="-171450" algn="ctr"/>
            <a:r>
              <a:rPr lang="en-US" dirty="0"/>
              <a:t>Text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362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="" xmlns:a16="http://schemas.microsoft.com/office/drawing/2014/main" id="{7EC024B1-F81B-CE7A-2CA3-C8E02364874A}"/>
              </a:ext>
            </a:extLst>
          </p:cNvPr>
          <p:cNvSpPr/>
          <p:nvPr userDrawn="1"/>
        </p:nvSpPr>
        <p:spPr>
          <a:xfrm flipH="1">
            <a:off x="3145156" y="813435"/>
            <a:ext cx="2286479" cy="52578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5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4614A99E-AC59-7E4A-EB9B-DBB2A31E4FEE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2841570" y="1564849"/>
            <a:ext cx="2893650" cy="3863224"/>
          </a:xfrm>
          <a:custGeom>
            <a:avLst/>
            <a:gdLst>
              <a:gd name="connsiteX0" fmla="*/ 0 w 3858200"/>
              <a:gd name="connsiteY0" fmla="*/ 0 h 3863224"/>
              <a:gd name="connsiteX1" fmla="*/ 3858200 w 3858200"/>
              <a:gd name="connsiteY1" fmla="*/ 0 h 3863224"/>
              <a:gd name="connsiteX2" fmla="*/ 3858200 w 3858200"/>
              <a:gd name="connsiteY2" fmla="*/ 3863224 h 3863224"/>
              <a:gd name="connsiteX3" fmla="*/ 0 w 3858200"/>
              <a:gd name="connsiteY3" fmla="*/ 3863224 h 38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8200" h="3863224">
                <a:moveTo>
                  <a:pt x="0" y="0"/>
                </a:moveTo>
                <a:lnTo>
                  <a:pt x="3858200" y="0"/>
                </a:lnTo>
                <a:lnTo>
                  <a:pt x="3858200" y="3863224"/>
                </a:lnTo>
                <a:lnTo>
                  <a:pt x="0" y="38632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Title 9">
            <a:extLst>
              <a:ext uri="{FF2B5EF4-FFF2-40B4-BE49-F238E27FC236}">
                <a16:creationId xmlns="" xmlns:a16="http://schemas.microsoft.com/office/drawing/2014/main" id="{59491B1C-3ABB-505B-DA4B-40D32A3CDB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5830" y="1585275"/>
            <a:ext cx="1792610" cy="3863224"/>
          </a:xfrm>
          <a:prstGeom prst="rect">
            <a:avLst/>
          </a:prstGeom>
        </p:spPr>
        <p:txBody>
          <a:bodyPr anchor="ctr"/>
          <a:lstStyle>
            <a:lvl1pPr>
              <a:defRPr lang="en-IN" sz="45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887DBDA-EF4E-40B7-1570-B2D13C2640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22181" y="1051560"/>
            <a:ext cx="1885950" cy="555256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7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C60E77E-BE88-5D1E-B5E7-ED65FBDAB4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2181" y="3685824"/>
            <a:ext cx="2195513" cy="5571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IN" sz="2700" dirty="0">
                <a:solidFill>
                  <a:schemeClr val="accent4"/>
                </a:solidFill>
                <a:latin typeface="+mj-lt"/>
              </a:defRPr>
            </a:lvl1pPr>
          </a:lstStyle>
          <a:p>
            <a:pPr marL="171450" lvl="0" indent="-17145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C373F14-BF2D-F5C8-3FFC-33A5ECE467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22182" y="1645451"/>
            <a:ext cx="2185988" cy="144569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900"/>
              </a:lnSpc>
              <a:buNone/>
              <a:def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lvl="0" indent="-171450">
              <a:lnSpc>
                <a:spcPts val="1575"/>
              </a:lnSpc>
            </a:pPr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23AB665-627C-CFA0-6780-FCB62FB1F9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2182" y="4281104"/>
            <a:ext cx="2195513" cy="155545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900"/>
              </a:lnSpc>
              <a:buNone/>
              <a:def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lvl="0" indent="-171450">
              <a:lnSpc>
                <a:spcPts val="1575"/>
              </a:lnSpc>
            </a:pPr>
            <a:r>
              <a:rPr lang="en-US" dirty="0"/>
              <a:t>Click to edit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287596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="" xmlns:a16="http://schemas.microsoft.com/office/drawing/2014/main" id="{E69547F0-1705-CC2A-EFFD-E3EE93033B28}"/>
              </a:ext>
            </a:extLst>
          </p:cNvPr>
          <p:cNvSpPr/>
          <p:nvPr userDrawn="1"/>
        </p:nvSpPr>
        <p:spPr>
          <a:xfrm rot="2387315" flipH="1">
            <a:off x="5563538" y="-915433"/>
            <a:ext cx="3467136" cy="5752104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accent5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20" name="Title 19">
            <a:extLst>
              <a:ext uri="{FF2B5EF4-FFF2-40B4-BE49-F238E27FC236}">
                <a16:creationId xmlns="" xmlns:a16="http://schemas.microsoft.com/office/drawing/2014/main" id="{6BC17C7A-C3FF-C9C9-C4AE-087E98300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0122" y="1304234"/>
            <a:ext cx="3384703" cy="7328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IN" sz="4500">
                <a:solidFill>
                  <a:schemeClr val="accent4"/>
                </a:solidFill>
                <a:latin typeface="Strives Less" panose="02000503000000020003" pitchFamily="2" charset="0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5DFCDD0-F65B-F8DD-AC26-856118B03E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5831" y="2062282"/>
            <a:ext cx="3378994" cy="145561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900"/>
              </a:lnSpc>
              <a:buNone/>
              <a:def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lvl="0" indent="-171450">
              <a:lnSpc>
                <a:spcPts val="1575"/>
              </a:lnSpc>
            </a:pPr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14825501-CA27-D103-F2FC-C9A549BC75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0100" y="3702348"/>
            <a:ext cx="1192712" cy="6177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  <a:endParaRPr lang="en-IN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0B04161D-DCC6-4240-10AE-6B60136A14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33820" y="3700768"/>
            <a:ext cx="1220960" cy="6177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IN" sz="4000" dirty="0">
                <a:solidFill>
                  <a:schemeClr val="accent5"/>
                </a:solidFill>
                <a:latin typeface="+mj-lt"/>
              </a:defRPr>
            </a:lvl1pPr>
          </a:lstStyle>
          <a:p>
            <a:pPr marL="171450" lvl="0" indent="-171450"/>
            <a:r>
              <a:rPr lang="en-US" dirty="0"/>
              <a:t>Text</a:t>
            </a:r>
            <a:endParaRPr lang="en-IN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D133F54-EB31-8815-6561-BBD48EFA4A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5831" y="4368720"/>
            <a:ext cx="1407320" cy="4129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E23C17FF-F929-7A6C-A22D-D2803A1BE3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4801" y="4368720"/>
            <a:ext cx="1407320" cy="4129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IN" sz="1600" dirty="0">
                <a:solidFill>
                  <a:schemeClr val="accent4"/>
                </a:solidFill>
                <a:latin typeface="+mj-lt"/>
              </a:defRPr>
            </a:lvl1pPr>
          </a:lstStyle>
          <a:p>
            <a:pPr marL="171450" lvl="0" indent="-17145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2B44156C-84D5-A322-A761-7C9AA4A2BE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5830" y="4790708"/>
            <a:ext cx="1499552" cy="12642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500"/>
              </a:lnSpc>
              <a:buFont typeface="Arial" panose="020B0604020202020204" pitchFamily="34" charset="0"/>
              <a:buNone/>
              <a:defRPr sz="1050"/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F20F4A94-F0ED-4DFD-C901-AD687CAEB4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0863" y="4790708"/>
            <a:ext cx="1499551" cy="12762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500"/>
              </a:lnSpc>
              <a:buNone/>
              <a:defRPr lang="en-IN" sz="1050" dirty="0"/>
            </a:lvl1pPr>
          </a:lstStyle>
          <a:p>
            <a:pPr marL="171450" lvl="0" indent="-171450">
              <a:lnSpc>
                <a:spcPts val="1275"/>
              </a:lnSpc>
            </a:pPr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D57C4D4-2006-99F2-E467-1AE412A238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37444" y="5594742"/>
            <a:ext cx="1163381" cy="2953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IN" sz="1050" dirty="0"/>
            </a:lvl1pPr>
          </a:lstStyle>
          <a:p>
            <a:pPr marL="171450" lvl="0" indent="-171450">
              <a:lnSpc>
                <a:spcPts val="1275"/>
              </a:lnSpc>
            </a:pPr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C9E1215E-11B6-61B3-3C60-D5D3F5863F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18593" y="5249610"/>
            <a:ext cx="1163382" cy="31833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IN" sz="1050" dirty="0"/>
            </a:lvl1pPr>
          </a:lstStyle>
          <a:p>
            <a:pPr marL="171450" lvl="0" indent="-171450">
              <a:lnSpc>
                <a:spcPts val="1275"/>
              </a:lnSpc>
            </a:pPr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963B347D-B245-45E6-5893-95A90C746A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3782" y="5596704"/>
            <a:ext cx="1163382" cy="29343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IN" sz="1050" dirty="0"/>
            </a:lvl1pPr>
          </a:lstStyle>
          <a:p>
            <a:pPr marL="171450" lvl="0" indent="-171450">
              <a:lnSpc>
                <a:spcPts val="1275"/>
              </a:lnSpc>
            </a:pPr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119149-9E92-467D-EEAF-5AACBE4F21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86413" y="1909764"/>
            <a:ext cx="1888807" cy="1895474"/>
          </a:xfrm>
          <a:custGeom>
            <a:avLst/>
            <a:gdLst>
              <a:gd name="connsiteX0" fmla="*/ 944404 w 1888807"/>
              <a:gd name="connsiteY0" fmla="*/ 0 h 1895474"/>
              <a:gd name="connsiteX1" fmla="*/ 1888807 w 1888807"/>
              <a:gd name="connsiteY1" fmla="*/ 947737 h 1895474"/>
              <a:gd name="connsiteX2" fmla="*/ 944404 w 1888807"/>
              <a:gd name="connsiteY2" fmla="*/ 1895474 h 1895474"/>
              <a:gd name="connsiteX3" fmla="*/ 0 w 1888807"/>
              <a:gd name="connsiteY3" fmla="*/ 947737 h 1895474"/>
              <a:gd name="connsiteX4" fmla="*/ 944404 w 1888807"/>
              <a:gd name="connsiteY4" fmla="*/ 0 h 189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8807" h="1895474">
                <a:moveTo>
                  <a:pt x="944404" y="0"/>
                </a:moveTo>
                <a:cubicBezTo>
                  <a:pt x="1465983" y="0"/>
                  <a:pt x="1888807" y="424317"/>
                  <a:pt x="1888807" y="947737"/>
                </a:cubicBezTo>
                <a:cubicBezTo>
                  <a:pt x="1888807" y="1471158"/>
                  <a:pt x="1465983" y="1895474"/>
                  <a:pt x="944404" y="1895474"/>
                </a:cubicBezTo>
                <a:cubicBezTo>
                  <a:pt x="422824" y="1895474"/>
                  <a:pt x="0" y="1471158"/>
                  <a:pt x="0" y="947737"/>
                </a:cubicBezTo>
                <a:cubicBezTo>
                  <a:pt x="0" y="424317"/>
                  <a:pt x="422824" y="0"/>
                  <a:pt x="9444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8" name="Text Placeholder 46" hidden="1">
            <a:extLst>
              <a:ext uri="{FF2B5EF4-FFF2-40B4-BE49-F238E27FC236}">
                <a16:creationId xmlns="" xmlns:a16="http://schemas.microsoft.com/office/drawing/2014/main" id="{E038365F-63A0-3DA7-7EC9-9DA8B46845F9}"/>
              </a:ext>
            </a:extLst>
          </p:cNvPr>
          <p:cNvSpPr txBox="1">
            <a:spLocks/>
          </p:cNvSpPr>
          <p:nvPr userDrawn="1"/>
        </p:nvSpPr>
        <p:spPr>
          <a:xfrm>
            <a:off x="5437188" y="5263490"/>
            <a:ext cx="1163381" cy="295397"/>
          </a:xfrm>
          <a:prstGeom prst="rect">
            <a:avLst/>
          </a:prstGeom>
        </p:spPr>
        <p:txBody>
          <a:bodyPr anchor="ctr"/>
          <a:lstStyle>
            <a:lvl1pPr marL="171450" lvl="0" indent="-171450" defTabSz="914400">
              <a:lnSpc>
                <a:spcPts val="1275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/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IN" dirty="0"/>
              <a:t>Occaecat </a:t>
            </a:r>
            <a:r>
              <a:rPr lang="en-IN" dirty="0" err="1"/>
              <a:t>cupidatat</a:t>
            </a:r>
            <a:endParaRPr lang="en-IN" dirty="0"/>
          </a:p>
        </p:txBody>
      </p:sp>
      <p:sp>
        <p:nvSpPr>
          <p:cNvPr id="9" name="Text Placeholder 39">
            <a:extLst>
              <a:ext uri="{FF2B5EF4-FFF2-40B4-BE49-F238E27FC236}">
                <a16:creationId xmlns="" xmlns:a16="http://schemas.microsoft.com/office/drawing/2014/main" id="{47C756AB-6DB0-01EB-402A-067D66104B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438616" y="5265036"/>
            <a:ext cx="1163381" cy="2953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IN" sz="1050" dirty="0"/>
            </a:lvl1pPr>
          </a:lstStyle>
          <a:p>
            <a:pPr marL="171450" lvl="0" indent="-171450">
              <a:lnSpc>
                <a:spcPts val="1275"/>
              </a:lnSpc>
            </a:pPr>
            <a:r>
              <a:rPr lang="en-US" dirty="0"/>
              <a:t>Click to edit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092182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A2FA9D-80D9-0458-CBC3-D33948B257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B814045-21C8-D67C-7526-00027C2324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85178" y="2599223"/>
            <a:ext cx="6373642" cy="166797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2400"/>
              </a:lnSpc>
              <a:buNone/>
              <a:defRPr sz="1600" b="1"/>
            </a:lvl1pPr>
          </a:lstStyle>
          <a:p>
            <a:pPr lvl="0"/>
            <a:r>
              <a:rPr lang="en-US" dirty="0"/>
              <a:t>Click to edit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097915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33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84" userDrawn="1">
          <p15:clr>
            <a:srgbClr val="F26B43"/>
          </p15:clr>
        </p15:guide>
        <p15:guide id="4" pos="5177" userDrawn="1">
          <p15:clr>
            <a:srgbClr val="F26B43"/>
          </p15:clr>
        </p15:guide>
        <p15:guide id="5" orient="horz" pos="504" userDrawn="1">
          <p15:clr>
            <a:srgbClr val="F26B43"/>
          </p15:clr>
        </p15:guide>
        <p15:guide id="6" orient="horz" pos="3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svg"/><Relationship Id="rId7" Type="http://schemas.openxmlformats.org/officeDocument/2006/relationships/image" Target="../media/image6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le of coffee beans&#10;&#10;Description automatically generated">
            <a:extLst>
              <a:ext uri="{FF2B5EF4-FFF2-40B4-BE49-F238E27FC236}">
                <a16:creationId xmlns="" xmlns:a16="http://schemas.microsoft.com/office/drawing/2014/main" id="{E0265A0D-9B08-B0FD-04EC-437AF4D529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33" r="5833"/>
          <a:stretch/>
        </p:blipFill>
        <p:spPr>
          <a:xfrm>
            <a:off x="0" y="33556"/>
            <a:ext cx="9144000" cy="6858000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E296D552-3B7C-9269-0C28-579295F0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7229" y="2784644"/>
            <a:ext cx="4613292" cy="906108"/>
          </a:xfrm>
        </p:spPr>
        <p:txBody>
          <a:bodyPr/>
          <a:lstStyle/>
          <a:p>
            <a:r>
              <a:rPr lang="en-IN" dirty="0"/>
              <a:t>Coffee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D1B8B01-FEF0-3140-E784-15C474F5A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42239" y="3728253"/>
            <a:ext cx="6300132" cy="463501"/>
          </a:xfrm>
        </p:spPr>
        <p:txBody>
          <a:bodyPr/>
          <a:lstStyle/>
          <a:p>
            <a:r>
              <a:rPr lang="en-IN" sz="3200" dirty="0" smtClean="0"/>
              <a:t>   Sales Data Analysis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Placeholder 9" descr="A coffee splashing in a white cup&#10;&#10;Description automatically generated">
            <a:extLst>
              <a:ext uri="{FF2B5EF4-FFF2-40B4-BE49-F238E27FC236}">
                <a16:creationId xmlns="" xmlns:a16="http://schemas.microsoft.com/office/drawing/2014/main" id="{1FAF07D4-F431-FFC9-BC0E-8BF5DE3559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5612235" y="155454"/>
            <a:ext cx="3632114" cy="33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63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85B4CA2B-8693-F49D-EC9B-054C876BD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119" y="356973"/>
            <a:ext cx="3471863" cy="1015663"/>
          </a:xfrm>
        </p:spPr>
        <p:txBody>
          <a:bodyPr/>
          <a:lstStyle/>
          <a:p>
            <a:r>
              <a:rPr lang="en-IN" sz="2800" b="1" dirty="0" smtClean="0"/>
              <a:t>Data Visualization :</a:t>
            </a:r>
            <a:endParaRPr lang="en-IN" sz="2800" b="1" dirty="0"/>
          </a:p>
        </p:txBody>
      </p:sp>
      <p:pic>
        <p:nvPicPr>
          <p:cNvPr id="9218" name="Picture 2" descr="C:\Users\YPT\Pictures\Screenshots\Screenshot (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34" y="1457382"/>
            <a:ext cx="70866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Placeholder 13" descr="A group of coffee beans&#10;&#10;Description automatically generated">
            <a:extLst>
              <a:ext uri="{FF2B5EF4-FFF2-40B4-BE49-F238E27FC236}">
                <a16:creationId xmlns="" xmlns:a16="http://schemas.microsoft.com/office/drawing/2014/main" id="{39D52EF6-2DD0-F616-8077-655A03EA2B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77" t="-16392" r="-19677" b="-16392"/>
          <a:stretch/>
        </p:blipFill>
        <p:spPr>
          <a:xfrm>
            <a:off x="7255193" y="0"/>
            <a:ext cx="1888807" cy="1895474"/>
          </a:xfrm>
        </p:spPr>
      </p:pic>
    </p:spTree>
    <p:extLst>
      <p:ext uri="{BB962C8B-B14F-4D97-AF65-F5344CB8AC3E}">
        <p14:creationId xmlns:p14="http://schemas.microsoft.com/office/powerpoint/2010/main" val="127657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YPT\Pictures\Screenshots\Screenshot (4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71" y="847984"/>
            <a:ext cx="7310423" cy="492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Placeholder 13" descr="A group of coffee beans&#10;&#10;Description automatically generated">
            <a:extLst>
              <a:ext uri="{FF2B5EF4-FFF2-40B4-BE49-F238E27FC236}">
                <a16:creationId xmlns="" xmlns:a16="http://schemas.microsoft.com/office/drawing/2014/main" id="{39D52EF6-2DD0-F616-8077-655A03EA2B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77" t="-16392" r="-19677" b="-16392"/>
          <a:stretch/>
        </p:blipFill>
        <p:spPr>
          <a:xfrm>
            <a:off x="7255193" y="0"/>
            <a:ext cx="1888807" cy="1895474"/>
          </a:xfrm>
        </p:spPr>
      </p:pic>
    </p:spTree>
    <p:extLst>
      <p:ext uri="{BB962C8B-B14F-4D97-AF65-F5344CB8AC3E}">
        <p14:creationId xmlns:p14="http://schemas.microsoft.com/office/powerpoint/2010/main" val="313911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YPT\Pictures\Screenshots\Screenshot (4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20" y="1522209"/>
            <a:ext cx="6878637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phic 2">
            <a:extLst>
              <a:ext uri="{FF2B5EF4-FFF2-40B4-BE49-F238E27FC236}">
                <a16:creationId xmlns="" xmlns:a16="http://schemas.microsoft.com/office/drawing/2014/main" id="{A2B4B065-8B0D-B480-96FA-0E998D4A9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371" y="251617"/>
            <a:ext cx="650211" cy="1329316"/>
          </a:xfrm>
          <a:prstGeom prst="rect">
            <a:avLst/>
          </a:prstGeom>
        </p:spPr>
      </p:pic>
      <p:pic>
        <p:nvPicPr>
          <p:cNvPr id="26" name="Picture Placeholder 13" descr="A group of coffee beans&#10;&#10;Description automatically generated">
            <a:extLst>
              <a:ext uri="{FF2B5EF4-FFF2-40B4-BE49-F238E27FC236}">
                <a16:creationId xmlns="" xmlns:a16="http://schemas.microsoft.com/office/drawing/2014/main" id="{39D52EF6-2DD0-F616-8077-655A03EA2B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77" t="-16392" r="-19677" b="-16392"/>
          <a:stretch/>
        </p:blipFill>
        <p:spPr>
          <a:xfrm>
            <a:off x="7255193" y="0"/>
            <a:ext cx="1888807" cy="1895474"/>
          </a:xfrm>
        </p:spPr>
      </p:pic>
      <p:sp>
        <p:nvSpPr>
          <p:cNvPr id="16" name="Rectangle 15"/>
          <p:cNvSpPr/>
          <p:nvPr/>
        </p:nvSpPr>
        <p:spPr>
          <a:xfrm>
            <a:off x="1106751" y="897292"/>
            <a:ext cx="37672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 smtClean="0"/>
              <a:t>Coffee sales count 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51827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C:\Users\YPT\Pictures\Screenshots\Screenshot (4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13" y="1496038"/>
            <a:ext cx="7108550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">
            <a:extLst>
              <a:ext uri="{FF2B5EF4-FFF2-40B4-BE49-F238E27FC236}">
                <a16:creationId xmlns="" xmlns:a16="http://schemas.microsoft.com/office/drawing/2014/main" id="{A0568ECC-787C-441A-4F82-44763EED7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7943" y="278214"/>
            <a:ext cx="598604" cy="94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4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YPT\Pictures\Screenshots\Screenshot (4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55" y="1561771"/>
            <a:ext cx="7382312" cy="413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3" name="Graphic 3">
            <a:extLst>
              <a:ext uri="{FF2B5EF4-FFF2-40B4-BE49-F238E27FC236}">
                <a16:creationId xmlns="" xmlns:a16="http://schemas.microsoft.com/office/drawing/2014/main" id="{C51F9CBC-21E2-70DF-2CC4-861F26EE7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42905" y="3236"/>
            <a:ext cx="1616697" cy="1407534"/>
          </a:xfrm>
          <a:prstGeom prst="rect">
            <a:avLst/>
          </a:prstGeom>
        </p:spPr>
      </p:pic>
      <p:pic>
        <p:nvPicPr>
          <p:cNvPr id="284" name="Picture Placeholder 13" descr="A group of coffee beans&#10;&#10;Description automatically generated">
            <a:extLst>
              <a:ext uri="{FF2B5EF4-FFF2-40B4-BE49-F238E27FC236}">
                <a16:creationId xmlns="" xmlns:a16="http://schemas.microsoft.com/office/drawing/2014/main" id="{39D52EF6-2DD0-F616-8077-655A03EA2BC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77" t="-16392" r="-19677" b="-16392"/>
          <a:stretch/>
        </p:blipFill>
        <p:spPr>
          <a:xfrm>
            <a:off x="7255193" y="0"/>
            <a:ext cx="1888807" cy="18954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73792" y="1059419"/>
            <a:ext cx="5756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 smtClean="0"/>
              <a:t>Total Money Spent Per Coffee Type 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38615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A0568ECC-787C-441A-4F82-44763EED7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6999" y="5278053"/>
            <a:ext cx="598604" cy="94918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C51F9CBC-21E2-70DF-2CC4-861F26EE7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385518" y="129979"/>
            <a:ext cx="1616697" cy="1407534"/>
          </a:xfrm>
          <a:prstGeom prst="rect">
            <a:avLst/>
          </a:prstGeom>
        </p:spPr>
      </p:pic>
      <p:pic>
        <p:nvPicPr>
          <p:cNvPr id="13314" name="Picture 2" descr="C:\Users\YPT\Pictures\Screenshots\Screenshot (46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49" y="1689100"/>
            <a:ext cx="729615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181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YPT\Pictures\Screenshots\Screenshot (4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18" y="1641183"/>
            <a:ext cx="8193044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Placeholder 13" descr="A group of coffee beans&#10;&#10;Description automatically generated">
            <a:extLst>
              <a:ext uri="{FF2B5EF4-FFF2-40B4-BE49-F238E27FC236}">
                <a16:creationId xmlns="" xmlns:a16="http://schemas.microsoft.com/office/drawing/2014/main" id="{39D52EF6-2DD0-F616-8077-655A03EA2B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77" t="-16392" r="-19677" b="-16392"/>
          <a:stretch/>
        </p:blipFill>
        <p:spPr>
          <a:xfrm>
            <a:off x="7255193" y="0"/>
            <a:ext cx="1888807" cy="1895474"/>
          </a:xfrm>
        </p:spPr>
      </p:pic>
      <p:sp>
        <p:nvSpPr>
          <p:cNvPr id="19" name="Rectangle 18"/>
          <p:cNvSpPr/>
          <p:nvPr/>
        </p:nvSpPr>
        <p:spPr>
          <a:xfrm>
            <a:off x="352338" y="903005"/>
            <a:ext cx="49411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/>
              <a:t>Total Money Spent Per </a:t>
            </a:r>
            <a:r>
              <a:rPr lang="en-IN" sz="2800" b="1" dirty="0" smtClean="0"/>
              <a:t>Month :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19987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YPT\Pictures\Screenshots\Screenshot (4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22" y="1459683"/>
            <a:ext cx="7466202" cy="388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Placeholder 13" descr="A group of coffee beans&#10;&#10;Description automatically generated">
            <a:extLst>
              <a:ext uri="{FF2B5EF4-FFF2-40B4-BE49-F238E27FC236}">
                <a16:creationId xmlns="" xmlns:a16="http://schemas.microsoft.com/office/drawing/2014/main" id="{39D52EF6-2DD0-F616-8077-655A03EA2B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77" t="-16392" r="-19677" b="-16392"/>
          <a:stretch/>
        </p:blipFill>
        <p:spPr>
          <a:xfrm>
            <a:off x="7255193" y="0"/>
            <a:ext cx="1888807" cy="1895474"/>
          </a:xfrm>
        </p:spPr>
      </p:pic>
    </p:spTree>
    <p:extLst>
      <p:ext uri="{BB962C8B-B14F-4D97-AF65-F5344CB8AC3E}">
        <p14:creationId xmlns:p14="http://schemas.microsoft.com/office/powerpoint/2010/main" val="3844937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YPT\Pictures\Screenshots\Screenshot (4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86" y="1563127"/>
            <a:ext cx="6916737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Placeholder 13" descr="A group of coffee beans&#10;&#10;Description automatically generated">
            <a:extLst>
              <a:ext uri="{FF2B5EF4-FFF2-40B4-BE49-F238E27FC236}">
                <a16:creationId xmlns="" xmlns:a16="http://schemas.microsoft.com/office/drawing/2014/main" id="{39D52EF6-2DD0-F616-8077-655A03EA2B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77" t="-16392" r="-19677" b="-16392"/>
          <a:stretch/>
        </p:blipFill>
        <p:spPr>
          <a:xfrm>
            <a:off x="7255193" y="0"/>
            <a:ext cx="1888807" cy="1895474"/>
          </a:xfrm>
        </p:spPr>
      </p:pic>
      <p:sp>
        <p:nvSpPr>
          <p:cNvPr id="9" name="Rectangle 8"/>
          <p:cNvSpPr/>
          <p:nvPr/>
        </p:nvSpPr>
        <p:spPr>
          <a:xfrm>
            <a:off x="652723" y="912195"/>
            <a:ext cx="4432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400" b="1" dirty="0" smtClean="0"/>
              <a:t>Average  </a:t>
            </a:r>
            <a:r>
              <a:rPr lang="en-IN" sz="2400" b="1" dirty="0"/>
              <a:t>Money Spent Per Month </a:t>
            </a:r>
            <a:r>
              <a:rPr lang="en-IN" sz="2400" b="1" dirty="0" smtClean="0"/>
              <a:t>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08301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YPT\Pictures\Screenshots\Screenshot (5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708150"/>
            <a:ext cx="70485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Placeholder 13" descr="A group of coffee beans&#10;&#10;Description automatically generated">
            <a:extLst>
              <a:ext uri="{FF2B5EF4-FFF2-40B4-BE49-F238E27FC236}">
                <a16:creationId xmlns="" xmlns:a16="http://schemas.microsoft.com/office/drawing/2014/main" id="{39D52EF6-2DD0-F616-8077-655A03EA2B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77" t="-16392" r="-19677" b="-16392"/>
          <a:stretch/>
        </p:blipFill>
        <p:spPr>
          <a:xfrm>
            <a:off x="7255193" y="0"/>
            <a:ext cx="1888807" cy="1895474"/>
          </a:xfrm>
        </p:spPr>
      </p:pic>
    </p:spTree>
    <p:extLst>
      <p:ext uri="{BB962C8B-B14F-4D97-AF65-F5344CB8AC3E}">
        <p14:creationId xmlns:p14="http://schemas.microsoft.com/office/powerpoint/2010/main" val="333567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2E608AE9-95DA-0630-4251-6BB9698D5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17" y="752669"/>
            <a:ext cx="3607266" cy="860093"/>
          </a:xfrm>
        </p:spPr>
        <p:txBody>
          <a:bodyPr/>
          <a:lstStyle/>
          <a:p>
            <a:r>
              <a:rPr lang="en-IN" sz="2800" b="1" dirty="0" smtClean="0">
                <a:latin typeface="+mn-lt"/>
              </a:rPr>
              <a:t>Objectives</a:t>
            </a:r>
            <a:r>
              <a:rPr lang="en-IN" sz="2800" dirty="0" smtClean="0">
                <a:latin typeface="+mn-lt"/>
              </a:rPr>
              <a:t> :</a:t>
            </a:r>
            <a:endParaRPr lang="en-IN" sz="2800" dirty="0">
              <a:latin typeface="+mn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547974-1FAA-6611-B111-A4ACEEF85F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0698" y="2199992"/>
            <a:ext cx="4032792" cy="630942"/>
          </a:xfrm>
          <a:noFill/>
        </p:spPr>
        <p:txBody>
          <a:bodyPr wrap="square" numCol="1">
            <a:spAutoFit/>
          </a:bodyPr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9A3A6BC-5E5D-E2B4-1312-523F084175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65695" y="1296787"/>
            <a:ext cx="5897461" cy="4067622"/>
          </a:xfrm>
        </p:spPr>
        <p:txBody>
          <a:bodyPr/>
          <a:lstStyle/>
          <a:p>
            <a:r>
              <a:rPr lang="en-US" sz="1600" dirty="0"/>
              <a:t>The objectives of the coffee sales analysis project are:</a:t>
            </a:r>
          </a:p>
          <a:p>
            <a:r>
              <a:rPr lang="en-US" sz="1600" b="1" dirty="0"/>
              <a:t>Analyze Sales Data</a:t>
            </a:r>
            <a:r>
              <a:rPr lang="en-US" sz="1600" dirty="0"/>
              <a:t> – Understand customer purchasing behavior and trends.</a:t>
            </a:r>
          </a:p>
          <a:p>
            <a:r>
              <a:rPr lang="en-US" sz="1600" b="1" dirty="0"/>
              <a:t>Identify Popular Coffee Types</a:t>
            </a:r>
            <a:r>
              <a:rPr lang="en-US" sz="1600" dirty="0"/>
              <a:t> – Determine which coffee products generate the most sales.</a:t>
            </a:r>
          </a:p>
          <a:p>
            <a:r>
              <a:rPr lang="en-US" sz="1600" b="1" dirty="0"/>
              <a:t>Track Revenue Trends</a:t>
            </a:r>
            <a:r>
              <a:rPr lang="en-US" sz="1600" dirty="0"/>
              <a:t> – Analyze total money spent per coffee type, day, and month.</a:t>
            </a:r>
          </a:p>
          <a:p>
            <a:r>
              <a:rPr lang="en-US" sz="1600" b="1" dirty="0"/>
              <a:t>Optimize Inventory Planning</a:t>
            </a:r>
            <a:r>
              <a:rPr lang="en-US" sz="1600" dirty="0"/>
              <a:t> – Use insights to improve stock management.</a:t>
            </a:r>
          </a:p>
          <a:p>
            <a:r>
              <a:rPr lang="en-US" sz="1600" b="1" dirty="0"/>
              <a:t>Forecast Sales</a:t>
            </a:r>
            <a:r>
              <a:rPr lang="en-US" sz="1600" dirty="0"/>
              <a:t> – Predict future sales using machine learning models.</a:t>
            </a:r>
          </a:p>
          <a:p>
            <a:r>
              <a:rPr lang="en-US" sz="1600" b="1" dirty="0"/>
              <a:t>Enhance Business Strategy</a:t>
            </a:r>
            <a:r>
              <a:rPr lang="en-US" sz="1600" dirty="0"/>
              <a:t> – Provide data-driven recommendations for maximizing revenue.</a:t>
            </a:r>
          </a:p>
          <a:p>
            <a:endParaRPr lang="en-IN" sz="1600" dirty="0"/>
          </a:p>
        </p:txBody>
      </p:sp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20E10903-1521-4482-B618-A696BFC26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85140" y="2173787"/>
            <a:ext cx="4348097" cy="360903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3039CDD9-78DC-5386-1E23-4DFD1E9AECCE}"/>
              </a:ext>
            </a:extLst>
          </p:cNvPr>
          <p:cNvGrpSpPr/>
          <p:nvPr/>
        </p:nvGrpSpPr>
        <p:grpSpPr>
          <a:xfrm>
            <a:off x="8515977" y="196948"/>
            <a:ext cx="335355" cy="378126"/>
            <a:chOff x="1606893" y="5609378"/>
            <a:chExt cx="871745" cy="737196"/>
          </a:xfrm>
        </p:grpSpPr>
        <p:sp>
          <p:nvSpPr>
            <p:cNvPr id="8" name="Freeform: Shape 14">
              <a:extLst>
                <a:ext uri="{FF2B5EF4-FFF2-40B4-BE49-F238E27FC236}">
                  <a16:creationId xmlns="" xmlns:a16="http://schemas.microsoft.com/office/drawing/2014/main" id="{409134BF-68C4-A42E-15B1-0D57A80BF08C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9" name="Freeform: Shape 15">
              <a:extLst>
                <a:ext uri="{FF2B5EF4-FFF2-40B4-BE49-F238E27FC236}">
                  <a16:creationId xmlns="" xmlns:a16="http://schemas.microsoft.com/office/drawing/2014/main" id="{A0BEA6B3-4C19-E11B-66AE-5538E9FBA391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3039CDD9-78DC-5386-1E23-4DFD1E9AECCE}"/>
              </a:ext>
            </a:extLst>
          </p:cNvPr>
          <p:cNvGrpSpPr/>
          <p:nvPr/>
        </p:nvGrpSpPr>
        <p:grpSpPr>
          <a:xfrm>
            <a:off x="185710" y="180216"/>
            <a:ext cx="335355" cy="378126"/>
            <a:chOff x="1606893" y="5609378"/>
            <a:chExt cx="871745" cy="737196"/>
          </a:xfrm>
        </p:grpSpPr>
        <p:sp>
          <p:nvSpPr>
            <p:cNvPr id="12" name="Freeform: Shape 14">
              <a:extLst>
                <a:ext uri="{FF2B5EF4-FFF2-40B4-BE49-F238E27FC236}">
                  <a16:creationId xmlns="" xmlns:a16="http://schemas.microsoft.com/office/drawing/2014/main" id="{409134BF-68C4-A42E-15B1-0D57A80BF08C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13" name="Freeform: Shape 15">
              <a:extLst>
                <a:ext uri="{FF2B5EF4-FFF2-40B4-BE49-F238E27FC236}">
                  <a16:creationId xmlns="" xmlns:a16="http://schemas.microsoft.com/office/drawing/2014/main" id="{A0BEA6B3-4C19-E11B-66AE-5538E9FBA391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</p:spTree>
    <p:extLst>
      <p:ext uri="{BB962C8B-B14F-4D97-AF65-F5344CB8AC3E}">
        <p14:creationId xmlns:p14="http://schemas.microsoft.com/office/powerpoint/2010/main" val="1011156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YPT\Pictures\Screenshots\Screenshot (5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51" y="1155962"/>
            <a:ext cx="6507163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Placeholder 13" descr="A group of coffee beans&#10;&#10;Description automatically generated">
            <a:extLst>
              <a:ext uri="{FF2B5EF4-FFF2-40B4-BE49-F238E27FC236}">
                <a16:creationId xmlns="" xmlns:a16="http://schemas.microsoft.com/office/drawing/2014/main" id="{39D52EF6-2DD0-F616-8077-655A03EA2B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77" t="-16392" r="-19677" b="-16392"/>
          <a:stretch/>
        </p:blipFill>
        <p:spPr>
          <a:xfrm>
            <a:off x="7255193" y="0"/>
            <a:ext cx="1888807" cy="1895474"/>
          </a:xfrm>
        </p:spPr>
      </p:pic>
      <p:sp>
        <p:nvSpPr>
          <p:cNvPr id="9" name="Rectangle 8"/>
          <p:cNvSpPr/>
          <p:nvPr/>
        </p:nvSpPr>
        <p:spPr>
          <a:xfrm>
            <a:off x="990451" y="517912"/>
            <a:ext cx="48482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Label Encoding &amp; Train Test Split :</a:t>
            </a:r>
          </a:p>
          <a:p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631830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YPT\Pictures\Screenshots\Screenshot (5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7" b="-32137"/>
          <a:stretch/>
        </p:blipFill>
        <p:spPr bwMode="auto">
          <a:xfrm>
            <a:off x="1145082" y="1920424"/>
            <a:ext cx="6516687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Placeholder 13" descr="A group of coffee beans&#10;&#10;Description automatically generated">
            <a:extLst>
              <a:ext uri="{FF2B5EF4-FFF2-40B4-BE49-F238E27FC236}">
                <a16:creationId xmlns="" xmlns:a16="http://schemas.microsoft.com/office/drawing/2014/main" id="{39D52EF6-2DD0-F616-8077-655A03EA2B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77" t="-16392" r="-19677" b="-16392"/>
          <a:stretch/>
        </p:blipFill>
        <p:spPr>
          <a:xfrm>
            <a:off x="7255193" y="0"/>
            <a:ext cx="1888807" cy="1895474"/>
          </a:xfrm>
        </p:spPr>
      </p:pic>
      <p:sp>
        <p:nvSpPr>
          <p:cNvPr id="9" name="Rectangle 8"/>
          <p:cNvSpPr/>
          <p:nvPr/>
        </p:nvSpPr>
        <p:spPr>
          <a:xfrm>
            <a:off x="1145082" y="907919"/>
            <a:ext cx="46810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DecisionTreeRegressor Model &amp; Model Accuracy Test :</a:t>
            </a:r>
          </a:p>
        </p:txBody>
      </p:sp>
    </p:spTree>
    <p:extLst>
      <p:ext uri="{BB962C8B-B14F-4D97-AF65-F5344CB8AC3E}">
        <p14:creationId xmlns:p14="http://schemas.microsoft.com/office/powerpoint/2010/main" val="2893555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C:\Users\YPT\Pictures\Screenshots\Screenshot (5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8" y="1381125"/>
            <a:ext cx="6573837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Placeholder 13" descr="A group of coffee beans&#10;&#10;Description automatically generated">
            <a:extLst>
              <a:ext uri="{FF2B5EF4-FFF2-40B4-BE49-F238E27FC236}">
                <a16:creationId xmlns="" xmlns:a16="http://schemas.microsoft.com/office/drawing/2014/main" id="{39D52EF6-2DD0-F616-8077-655A03EA2B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77" t="-16392" r="-19677" b="-16392"/>
          <a:stretch/>
        </p:blipFill>
        <p:spPr>
          <a:xfrm>
            <a:off x="7255193" y="0"/>
            <a:ext cx="1888807" cy="1895474"/>
          </a:xfrm>
        </p:spPr>
      </p:pic>
      <p:sp>
        <p:nvSpPr>
          <p:cNvPr id="9" name="Rectangle 8"/>
          <p:cNvSpPr/>
          <p:nvPr/>
        </p:nvSpPr>
        <p:spPr>
          <a:xfrm>
            <a:off x="1284288" y="52202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/>
              <a:t>Price Prediction 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99756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YPT\Pictures\Screenshots\Screenshot (5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47825"/>
            <a:ext cx="71628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Placeholder 13" descr="A group of coffee beans&#10;&#10;Description automatically generated">
            <a:extLst>
              <a:ext uri="{FF2B5EF4-FFF2-40B4-BE49-F238E27FC236}">
                <a16:creationId xmlns="" xmlns:a16="http://schemas.microsoft.com/office/drawing/2014/main" id="{39D52EF6-2DD0-F616-8077-655A03EA2B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77" t="-16392" r="-19677" b="-16392"/>
          <a:stretch/>
        </p:blipFill>
        <p:spPr>
          <a:xfrm>
            <a:off x="7255193" y="0"/>
            <a:ext cx="1888807" cy="1895474"/>
          </a:xfrm>
        </p:spPr>
      </p:pic>
    </p:spTree>
    <p:extLst>
      <p:ext uri="{BB962C8B-B14F-4D97-AF65-F5344CB8AC3E}">
        <p14:creationId xmlns:p14="http://schemas.microsoft.com/office/powerpoint/2010/main" val="1869440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YPT\Pictures\Screenshots\Screenshot (5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65" y="1511808"/>
            <a:ext cx="55340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Placeholder 13" descr="A group of coffee beans&#10;&#10;Description automatically generated">
            <a:extLst>
              <a:ext uri="{FF2B5EF4-FFF2-40B4-BE49-F238E27FC236}">
                <a16:creationId xmlns="" xmlns:a16="http://schemas.microsoft.com/office/drawing/2014/main" id="{39D52EF6-2DD0-F616-8077-655A03EA2B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77" t="-16392" r="-19677" b="-16392"/>
          <a:stretch/>
        </p:blipFill>
        <p:spPr>
          <a:xfrm>
            <a:off x="7255193" y="0"/>
            <a:ext cx="1888807" cy="1895474"/>
          </a:xfrm>
        </p:spPr>
      </p:pic>
      <p:sp>
        <p:nvSpPr>
          <p:cNvPr id="9" name="Rectangle 8"/>
          <p:cNvSpPr/>
          <p:nvPr/>
        </p:nvSpPr>
        <p:spPr>
          <a:xfrm>
            <a:off x="853580" y="809864"/>
            <a:ext cx="4488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Mean Squared Error &amp; R-Squared :</a:t>
            </a:r>
          </a:p>
        </p:txBody>
      </p:sp>
    </p:spTree>
    <p:extLst>
      <p:ext uri="{BB962C8B-B14F-4D97-AF65-F5344CB8AC3E}">
        <p14:creationId xmlns:p14="http://schemas.microsoft.com/office/powerpoint/2010/main" val="526338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YPT\Pictures\Screenshots\Screenshot (5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530350"/>
            <a:ext cx="706755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Placeholder 13" descr="A group of coffee beans&#10;&#10;Description automatically generated">
            <a:extLst>
              <a:ext uri="{FF2B5EF4-FFF2-40B4-BE49-F238E27FC236}">
                <a16:creationId xmlns="" xmlns:a16="http://schemas.microsoft.com/office/drawing/2014/main" id="{39D52EF6-2DD0-F616-8077-655A03EA2B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77" t="-16392" r="-19677" b="-16392"/>
          <a:stretch/>
        </p:blipFill>
        <p:spPr>
          <a:xfrm>
            <a:off x="7255193" y="0"/>
            <a:ext cx="1888807" cy="1895474"/>
          </a:xfrm>
        </p:spPr>
      </p:pic>
    </p:spTree>
    <p:extLst>
      <p:ext uri="{BB962C8B-B14F-4D97-AF65-F5344CB8AC3E}">
        <p14:creationId xmlns:p14="http://schemas.microsoft.com/office/powerpoint/2010/main" val="3639961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>
            <a:extLst>
              <a:ext uri="{FF2B5EF4-FFF2-40B4-BE49-F238E27FC236}">
                <a16:creationId xmlns="" xmlns:a16="http://schemas.microsoft.com/office/drawing/2014/main" id="{89A3A6BC-5E5D-E2B4-1312-523F084175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4341" y="1157681"/>
            <a:ext cx="7608815" cy="4672668"/>
          </a:xfrm>
        </p:spPr>
        <p:txBody>
          <a:bodyPr/>
          <a:lstStyle/>
          <a:p>
            <a:r>
              <a:rPr lang="en-US" sz="1400" b="1" dirty="0"/>
              <a:t>Conclusion Points for Coffee Sales Analysis:</a:t>
            </a:r>
          </a:p>
          <a:p>
            <a:r>
              <a:rPr lang="en-US" sz="1400" b="1" dirty="0"/>
              <a:t>Top-Selling Coffees</a:t>
            </a:r>
            <a:r>
              <a:rPr lang="en-US" sz="1400" dirty="0"/>
              <a:t> – Americano with Milk, Latte, and Cappuccino are the most popular choices among customers.</a:t>
            </a:r>
          </a:p>
          <a:p>
            <a:r>
              <a:rPr lang="en-US" sz="1400" b="1" dirty="0"/>
              <a:t>Peak Sales Periods</a:t>
            </a:r>
            <a:r>
              <a:rPr lang="en-US" sz="1400" dirty="0"/>
              <a:t> – Sales peak in the morning around 10:00 AM and in the evening around 7:00 PM.</a:t>
            </a:r>
          </a:p>
          <a:p>
            <a:r>
              <a:rPr lang="en-US" sz="1400" b="1" dirty="0"/>
              <a:t>Customer Payment Trends</a:t>
            </a:r>
            <a:r>
              <a:rPr lang="en-US" sz="1400" dirty="0"/>
              <a:t> – Majority of the transactions are made using cards, with minimal cash payments.</a:t>
            </a:r>
          </a:p>
          <a:p>
            <a:r>
              <a:rPr lang="en-US" sz="1400" b="1" dirty="0"/>
              <a:t>Revenue Insights</a:t>
            </a:r>
            <a:r>
              <a:rPr lang="en-US" sz="1400" dirty="0"/>
              <a:t> – Latte generates the highest revenue, while Espresso has the lowest.</a:t>
            </a:r>
          </a:p>
          <a:p>
            <a:r>
              <a:rPr lang="en-US" sz="1400" b="1" dirty="0"/>
              <a:t>Sales Trends Over Time</a:t>
            </a:r>
            <a:r>
              <a:rPr lang="en-US" sz="1400" dirty="0"/>
              <a:t> – Monthly and daily sales patterns help optimize inventory and stocking strategies.</a:t>
            </a:r>
          </a:p>
          <a:p>
            <a:r>
              <a:rPr lang="en-US" sz="1400" b="1" dirty="0"/>
              <a:t>Accurate Sales Prediction</a:t>
            </a:r>
            <a:r>
              <a:rPr lang="en-US" sz="1400" dirty="0"/>
              <a:t> – A Decision Tree Regressor model predicts sales with high accuracy (R² = 0.9994).</a:t>
            </a:r>
          </a:p>
          <a:p>
            <a:r>
              <a:rPr lang="en-US" sz="1400" b="1" dirty="0"/>
              <a:t>Business Optimization</a:t>
            </a:r>
            <a:r>
              <a:rPr lang="en-US" sz="1400" dirty="0"/>
              <a:t> – Insights can help improve stock management, pricing strategies, and customer experience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780176" y="610244"/>
            <a:ext cx="71977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Conclusion Points for Coffee Sales </a:t>
            </a:r>
            <a:r>
              <a:rPr lang="en-US" sz="2400" b="1" dirty="0" smtClean="0"/>
              <a:t>Analysis: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12595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offee machine pouring liquid into a glass&#10;&#10;Description automatically generated">
            <a:extLst>
              <a:ext uri="{FF2B5EF4-FFF2-40B4-BE49-F238E27FC236}">
                <a16:creationId xmlns="" xmlns:a16="http://schemas.microsoft.com/office/drawing/2014/main" id="{E6DA2405-90B8-E744-5845-71B0C6A066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9144000" cy="6858000"/>
          </a:xfrm>
        </p:spPr>
      </p:pic>
      <p:sp>
        <p:nvSpPr>
          <p:cNvPr id="3" name="Rectangle: Top Corners Rounded 2">
            <a:extLst>
              <a:ext uri="{FF2B5EF4-FFF2-40B4-BE49-F238E27FC236}">
                <a16:creationId xmlns="" xmlns:a16="http://schemas.microsoft.com/office/drawing/2014/main" id="{B21C59E3-C7A0-D73F-0A3A-C7166BBC6324}"/>
              </a:ext>
            </a:extLst>
          </p:cNvPr>
          <p:cNvSpPr/>
          <p:nvPr/>
        </p:nvSpPr>
        <p:spPr>
          <a:xfrm flipH="1">
            <a:off x="-2" y="2348914"/>
            <a:ext cx="9144001" cy="216017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B03917A4-018E-F348-E12C-55E0780FF0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85178" y="2599223"/>
            <a:ext cx="6373642" cy="1667977"/>
          </a:xfrm>
        </p:spPr>
        <p:txBody>
          <a:bodyPr/>
          <a:lstStyle/>
          <a:p>
            <a:r>
              <a:rPr lang="en-IN" sz="3200" dirty="0" smtClean="0"/>
              <a:t>Power BI Dashboard</a:t>
            </a:r>
            <a:endParaRPr lang="en-IN" sz="3200" dirty="0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D21C4DEC-D146-AE51-A530-96E376BAD08E}"/>
              </a:ext>
            </a:extLst>
          </p:cNvPr>
          <p:cNvGrpSpPr/>
          <p:nvPr/>
        </p:nvGrpSpPr>
        <p:grpSpPr>
          <a:xfrm>
            <a:off x="1814393" y="3239937"/>
            <a:ext cx="335355" cy="378126"/>
            <a:chOff x="1606893" y="5609378"/>
            <a:chExt cx="871745" cy="737196"/>
          </a:xfrm>
        </p:grpSpPr>
        <p:sp>
          <p:nvSpPr>
            <p:cNvPr id="6" name="Freeform: Shape 8">
              <a:extLst>
                <a:ext uri="{FF2B5EF4-FFF2-40B4-BE49-F238E27FC236}">
                  <a16:creationId xmlns="" xmlns:a16="http://schemas.microsoft.com/office/drawing/2014/main" id="{9A635068-E49B-16D6-9B00-534CB0D741C6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7" name="Freeform: Shape 9">
              <a:extLst>
                <a:ext uri="{FF2B5EF4-FFF2-40B4-BE49-F238E27FC236}">
                  <a16:creationId xmlns="" xmlns:a16="http://schemas.microsoft.com/office/drawing/2014/main" id="{C6702BA8-200B-C0E3-3613-E6D67FACCFD7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D21C4DEC-D146-AE51-A530-96E376BAD08E}"/>
              </a:ext>
            </a:extLst>
          </p:cNvPr>
          <p:cNvGrpSpPr/>
          <p:nvPr/>
        </p:nvGrpSpPr>
        <p:grpSpPr>
          <a:xfrm>
            <a:off x="6990400" y="3231604"/>
            <a:ext cx="335355" cy="378126"/>
            <a:chOff x="1606893" y="5609378"/>
            <a:chExt cx="871745" cy="737196"/>
          </a:xfrm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9A635068-E49B-16D6-9B00-534CB0D741C6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11" name="Freeform: Shape 9">
              <a:extLst>
                <a:ext uri="{FF2B5EF4-FFF2-40B4-BE49-F238E27FC236}">
                  <a16:creationId xmlns="" xmlns:a16="http://schemas.microsoft.com/office/drawing/2014/main" id="{C6702BA8-200B-C0E3-3613-E6D67FACCFD7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</p:spTree>
    <p:extLst>
      <p:ext uri="{BB962C8B-B14F-4D97-AF65-F5344CB8AC3E}">
        <p14:creationId xmlns:p14="http://schemas.microsoft.com/office/powerpoint/2010/main" val="309379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PT\Pictures\Screenshots\Screenshot (6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1870"/>
            <a:ext cx="9143999" cy="504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D21C4DEC-D146-AE51-A530-96E376BAD08E}"/>
              </a:ext>
            </a:extLst>
          </p:cNvPr>
          <p:cNvGrpSpPr/>
          <p:nvPr/>
        </p:nvGrpSpPr>
        <p:grpSpPr>
          <a:xfrm>
            <a:off x="212096" y="523615"/>
            <a:ext cx="335355" cy="378126"/>
            <a:chOff x="1606893" y="5609378"/>
            <a:chExt cx="871745" cy="737196"/>
          </a:xfrm>
        </p:grpSpPr>
        <p:sp>
          <p:nvSpPr>
            <p:cNvPr id="13" name="Freeform: Shape 8">
              <a:extLst>
                <a:ext uri="{FF2B5EF4-FFF2-40B4-BE49-F238E27FC236}">
                  <a16:creationId xmlns="" xmlns:a16="http://schemas.microsoft.com/office/drawing/2014/main" id="{9A635068-E49B-16D6-9B00-534CB0D741C6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14" name="Freeform: Shape 9">
              <a:extLst>
                <a:ext uri="{FF2B5EF4-FFF2-40B4-BE49-F238E27FC236}">
                  <a16:creationId xmlns="" xmlns:a16="http://schemas.microsoft.com/office/drawing/2014/main" id="{C6702BA8-200B-C0E3-3613-E6D67FACCFD7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21C4DEC-D146-AE51-A530-96E376BAD08E}"/>
              </a:ext>
            </a:extLst>
          </p:cNvPr>
          <p:cNvGrpSpPr/>
          <p:nvPr/>
        </p:nvGrpSpPr>
        <p:grpSpPr>
          <a:xfrm>
            <a:off x="8584309" y="430507"/>
            <a:ext cx="335355" cy="378126"/>
            <a:chOff x="1606893" y="5609378"/>
            <a:chExt cx="871745" cy="737196"/>
          </a:xfrm>
        </p:grpSpPr>
        <p:sp>
          <p:nvSpPr>
            <p:cNvPr id="16" name="Freeform: Shape 8">
              <a:extLst>
                <a:ext uri="{FF2B5EF4-FFF2-40B4-BE49-F238E27FC236}">
                  <a16:creationId xmlns="" xmlns:a16="http://schemas.microsoft.com/office/drawing/2014/main" id="{9A635068-E49B-16D6-9B00-534CB0D741C6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17" name="Freeform: Shape 9">
              <a:extLst>
                <a:ext uri="{FF2B5EF4-FFF2-40B4-BE49-F238E27FC236}">
                  <a16:creationId xmlns="" xmlns:a16="http://schemas.microsoft.com/office/drawing/2014/main" id="{C6702BA8-200B-C0E3-3613-E6D67FACCFD7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D21C4DEC-D146-AE51-A530-96E376BAD08E}"/>
              </a:ext>
            </a:extLst>
          </p:cNvPr>
          <p:cNvGrpSpPr/>
          <p:nvPr/>
        </p:nvGrpSpPr>
        <p:grpSpPr>
          <a:xfrm>
            <a:off x="132837" y="6370478"/>
            <a:ext cx="335355" cy="378126"/>
            <a:chOff x="1606893" y="5609378"/>
            <a:chExt cx="871745" cy="737196"/>
          </a:xfrm>
        </p:grpSpPr>
        <p:sp>
          <p:nvSpPr>
            <p:cNvPr id="19" name="Freeform: Shape 8">
              <a:extLst>
                <a:ext uri="{FF2B5EF4-FFF2-40B4-BE49-F238E27FC236}">
                  <a16:creationId xmlns="" xmlns:a16="http://schemas.microsoft.com/office/drawing/2014/main" id="{9A635068-E49B-16D6-9B00-534CB0D741C6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20" name="Freeform: Shape 9">
              <a:extLst>
                <a:ext uri="{FF2B5EF4-FFF2-40B4-BE49-F238E27FC236}">
                  <a16:creationId xmlns="" xmlns:a16="http://schemas.microsoft.com/office/drawing/2014/main" id="{C6702BA8-200B-C0E3-3613-E6D67FACCFD7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D21C4DEC-D146-AE51-A530-96E376BAD08E}"/>
              </a:ext>
            </a:extLst>
          </p:cNvPr>
          <p:cNvGrpSpPr/>
          <p:nvPr/>
        </p:nvGrpSpPr>
        <p:grpSpPr>
          <a:xfrm>
            <a:off x="8672727" y="6398050"/>
            <a:ext cx="335355" cy="378126"/>
            <a:chOff x="1606893" y="5609378"/>
            <a:chExt cx="871745" cy="737196"/>
          </a:xfrm>
        </p:grpSpPr>
        <p:sp>
          <p:nvSpPr>
            <p:cNvPr id="22" name="Freeform: Shape 8">
              <a:extLst>
                <a:ext uri="{FF2B5EF4-FFF2-40B4-BE49-F238E27FC236}">
                  <a16:creationId xmlns="" xmlns:a16="http://schemas.microsoft.com/office/drawing/2014/main" id="{9A635068-E49B-16D6-9B00-534CB0D741C6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23" name="Freeform: Shape 9">
              <a:extLst>
                <a:ext uri="{FF2B5EF4-FFF2-40B4-BE49-F238E27FC236}">
                  <a16:creationId xmlns="" xmlns:a16="http://schemas.microsoft.com/office/drawing/2014/main" id="{C6702BA8-200B-C0E3-3613-E6D67FACCFD7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</p:spTree>
    <p:extLst>
      <p:ext uri="{BB962C8B-B14F-4D97-AF65-F5344CB8AC3E}">
        <p14:creationId xmlns:p14="http://schemas.microsoft.com/office/powerpoint/2010/main" val="647399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07198" y="903806"/>
            <a:ext cx="4541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Conclusion Points for Coffee Sales </a:t>
            </a:r>
            <a:r>
              <a:rPr lang="en-US" b="1" dirty="0" smtClean="0"/>
              <a:t>Dashboard :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1468074" y="1866918"/>
            <a:ext cx="62414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Top-selling coffees</a:t>
            </a:r>
            <a:r>
              <a:rPr lang="en-US" dirty="0"/>
              <a:t>: Latte (6.4K), Americano with Milk (6.0K), and Cappuccino (5.5K).</a:t>
            </a:r>
          </a:p>
          <a:p>
            <a:r>
              <a:rPr lang="en-US" b="1" dirty="0"/>
              <a:t>Payment method</a:t>
            </a:r>
            <a:r>
              <a:rPr lang="en-US" dirty="0"/>
              <a:t>: </a:t>
            </a:r>
            <a:r>
              <a:rPr lang="en-US" b="1" dirty="0"/>
              <a:t>Card (88.61%)</a:t>
            </a:r>
            <a:r>
              <a:rPr lang="en-US" dirty="0"/>
              <a:t> is the preferred option over cash (11.39%).</a:t>
            </a:r>
          </a:p>
          <a:p>
            <a:r>
              <a:rPr lang="en-US" b="1" dirty="0"/>
              <a:t>Sales trends</a:t>
            </a:r>
            <a:r>
              <a:rPr lang="en-US" dirty="0"/>
              <a:t>: Consistent throughout the day with no major fluctuations.</a:t>
            </a:r>
          </a:p>
          <a:p>
            <a:r>
              <a:rPr lang="en-US" b="1" dirty="0"/>
              <a:t>Total sales</a:t>
            </a:r>
            <a:r>
              <a:rPr lang="en-US" dirty="0"/>
              <a:t>: </a:t>
            </a:r>
            <a:r>
              <a:rPr lang="en-US" b="1" dirty="0"/>
              <a:t>27.97K</a:t>
            </a:r>
            <a:r>
              <a:rPr lang="en-US" dirty="0"/>
              <a:t>, indicating strong business performance.</a:t>
            </a:r>
          </a:p>
          <a:p>
            <a:r>
              <a:rPr lang="en-US" b="1" dirty="0"/>
              <a:t>Low-performing items</a:t>
            </a:r>
            <a:r>
              <a:rPr lang="en-US" dirty="0"/>
              <a:t>: Espresso (0.7K) and Cocoa (1.0K) have the least sales.</a:t>
            </a:r>
          </a:p>
          <a:p>
            <a:endParaRPr lang="en-US" dirty="0"/>
          </a:p>
        </p:txBody>
      </p:sp>
      <p:pic>
        <p:nvPicPr>
          <p:cNvPr id="14" name="Picture Placeholder 13" descr="A group of coffee beans&#10;&#10;Description automatically generated">
            <a:extLst>
              <a:ext uri="{FF2B5EF4-FFF2-40B4-BE49-F238E27FC236}">
                <a16:creationId xmlns="" xmlns:a16="http://schemas.microsoft.com/office/drawing/2014/main" id="{39D52EF6-2DD0-F616-8077-655A03EA2B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77" t="-16392" r="-19677" b="-16392"/>
          <a:stretch/>
        </p:blipFill>
        <p:spPr>
          <a:xfrm>
            <a:off x="7255193" y="0"/>
            <a:ext cx="1888807" cy="1895474"/>
          </a:xfr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21C4DEC-D146-AE51-A530-96E376BAD08E}"/>
              </a:ext>
            </a:extLst>
          </p:cNvPr>
          <p:cNvGrpSpPr/>
          <p:nvPr/>
        </p:nvGrpSpPr>
        <p:grpSpPr>
          <a:xfrm>
            <a:off x="261954" y="5833846"/>
            <a:ext cx="335355" cy="378126"/>
            <a:chOff x="1606893" y="5609378"/>
            <a:chExt cx="871745" cy="737196"/>
          </a:xfrm>
        </p:grpSpPr>
        <p:sp>
          <p:nvSpPr>
            <p:cNvPr id="16" name="Freeform: Shape 8">
              <a:extLst>
                <a:ext uri="{FF2B5EF4-FFF2-40B4-BE49-F238E27FC236}">
                  <a16:creationId xmlns="" xmlns:a16="http://schemas.microsoft.com/office/drawing/2014/main" id="{9A635068-E49B-16D6-9B00-534CB0D741C6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17" name="Freeform: Shape 9">
              <a:extLst>
                <a:ext uri="{FF2B5EF4-FFF2-40B4-BE49-F238E27FC236}">
                  <a16:creationId xmlns="" xmlns:a16="http://schemas.microsoft.com/office/drawing/2014/main" id="{C6702BA8-200B-C0E3-3613-E6D67FACCFD7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</p:spTree>
    <p:extLst>
      <p:ext uri="{BB962C8B-B14F-4D97-AF65-F5344CB8AC3E}">
        <p14:creationId xmlns:p14="http://schemas.microsoft.com/office/powerpoint/2010/main" val="2793115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Coffee beans spilling out of a jar&#10;&#10;Description automatically generated">
            <a:extLst>
              <a:ext uri="{FF2B5EF4-FFF2-40B4-BE49-F238E27FC236}">
                <a16:creationId xmlns="" xmlns:a16="http://schemas.microsoft.com/office/drawing/2014/main" id="{F311DAE4-51A5-CD03-946B-3FC3AE24EA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-12913" r="12623" b="2390"/>
          <a:stretch/>
        </p:blipFill>
        <p:spPr>
          <a:xfrm>
            <a:off x="5511567" y="1780563"/>
            <a:ext cx="3632433" cy="4928532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3E042099-9DAB-0E86-2A34-AE14C26D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86" y="395035"/>
            <a:ext cx="7424257" cy="1047871"/>
          </a:xfrm>
        </p:spPr>
        <p:txBody>
          <a:bodyPr/>
          <a:lstStyle/>
          <a:p>
            <a:r>
              <a:rPr lang="en-IN" sz="2400" b="1" dirty="0" smtClean="0">
                <a:latin typeface="+mn-lt"/>
              </a:rPr>
              <a:t>Importing libraries and </a:t>
            </a:r>
            <a:r>
              <a:rPr lang="en-IN" sz="2400" b="1" dirty="0">
                <a:latin typeface="+mn-lt"/>
              </a:rPr>
              <a:t/>
            </a:r>
            <a:br>
              <a:rPr lang="en-IN" sz="2400" b="1" dirty="0">
                <a:latin typeface="+mn-lt"/>
              </a:rPr>
            </a:br>
            <a:r>
              <a:rPr lang="en-IN" sz="2400" b="1" dirty="0" smtClean="0">
                <a:latin typeface="+mn-lt"/>
              </a:rPr>
              <a:t>Modules&amp; Load the dataset :</a:t>
            </a:r>
            <a:br>
              <a:rPr lang="en-IN" sz="2400" b="1" dirty="0" smtClean="0">
                <a:latin typeface="+mn-lt"/>
              </a:rPr>
            </a:br>
            <a:endParaRPr lang="en-IN" sz="2400" b="1" dirty="0">
              <a:latin typeface="+mn-lt"/>
            </a:endParaRPr>
          </a:p>
        </p:txBody>
      </p:sp>
      <p:pic>
        <p:nvPicPr>
          <p:cNvPr id="1028" name="Picture 4" descr="C:\Users\YPT\Pictures\Screenshot (34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6" y="1224794"/>
            <a:ext cx="4286773" cy="202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YPT\Pictures\Screenshots\Screenshot (34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6" y="3439486"/>
            <a:ext cx="5003450" cy="161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70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cup of coffee with a design on top of the foam&#10;&#10;Description automatically generated">
            <a:extLst>
              <a:ext uri="{FF2B5EF4-FFF2-40B4-BE49-F238E27FC236}">
                <a16:creationId xmlns="" xmlns:a16="http://schemas.microsoft.com/office/drawing/2014/main" id="{8C6354A4-A938-454E-27EA-5FA58B8F3F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9144000" cy="6858000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5C726955-349A-290B-5994-C03CB613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073" y="2766220"/>
            <a:ext cx="5707856" cy="1325563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8326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A946B2-AA52-B654-66F9-E2C12E9A51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47453" y="524201"/>
            <a:ext cx="2942950" cy="600010"/>
          </a:xfrm>
        </p:spPr>
        <p:txBody>
          <a:bodyPr/>
          <a:lstStyle/>
          <a:p>
            <a:r>
              <a:rPr lang="en-IN" sz="2800" dirty="0" smtClean="0"/>
              <a:t>Data Inspection :</a:t>
            </a:r>
            <a:endParaRPr lang="en-IN" sz="2800" dirty="0"/>
          </a:p>
        </p:txBody>
      </p:sp>
      <p:pic>
        <p:nvPicPr>
          <p:cNvPr id="2051" name="Picture 3" descr="C:\Users\YPT\Pictures\Screenshots\Screenshot (5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73" y="1191323"/>
            <a:ext cx="6241409" cy="303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Placeholder 9" descr="A coffee splashing in a white cup&#10;&#10;Description automatically generated">
            <a:extLst>
              <a:ext uri="{FF2B5EF4-FFF2-40B4-BE49-F238E27FC236}">
                <a16:creationId xmlns="" xmlns:a16="http://schemas.microsoft.com/office/drawing/2014/main" id="{1FAF07D4-F431-FFC9-BC0E-8BF5DE3559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-209725" y="3276158"/>
            <a:ext cx="3632114" cy="33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56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48E356A4-4215-17E6-9C23-DB00BB502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626" y="844059"/>
            <a:ext cx="3296875" cy="683777"/>
          </a:xfrm>
        </p:spPr>
        <p:txBody>
          <a:bodyPr/>
          <a:lstStyle/>
          <a:p>
            <a:r>
              <a:rPr lang="en-IN" sz="2800" b="1" dirty="0" smtClean="0">
                <a:latin typeface="+mn-lt"/>
              </a:rPr>
              <a:t/>
            </a:r>
            <a:br>
              <a:rPr lang="en-IN" sz="2800" b="1" dirty="0" smtClean="0">
                <a:latin typeface="+mn-lt"/>
              </a:rPr>
            </a:br>
            <a:r>
              <a:rPr lang="en-IN" sz="2800" b="1" dirty="0">
                <a:latin typeface="+mn-lt"/>
              </a:rPr>
              <a:t/>
            </a:r>
            <a:br>
              <a:rPr lang="en-IN" sz="2800" b="1" dirty="0">
                <a:latin typeface="+mn-lt"/>
              </a:rPr>
            </a:br>
            <a:r>
              <a:rPr lang="en-IN" sz="2800" b="1" dirty="0" smtClean="0">
                <a:latin typeface="+mn-lt"/>
              </a:rPr>
              <a:t/>
            </a:r>
            <a:br>
              <a:rPr lang="en-IN" sz="2800" b="1" dirty="0" smtClean="0">
                <a:latin typeface="+mn-lt"/>
              </a:rPr>
            </a:br>
            <a:r>
              <a:rPr lang="en-IN" sz="2800" b="1" dirty="0" smtClean="0">
                <a:latin typeface="+mn-lt"/>
              </a:rPr>
              <a:t>Data </a:t>
            </a:r>
            <a:r>
              <a:rPr lang="en-IN" sz="2800" b="1" dirty="0">
                <a:latin typeface="+mn-lt"/>
              </a:rPr>
              <a:t>Inspection </a:t>
            </a:r>
            <a:r>
              <a:rPr lang="en-IN" sz="2800" b="1" dirty="0" smtClean="0">
                <a:latin typeface="+mn-lt"/>
              </a:rPr>
              <a:t>:</a:t>
            </a:r>
            <a:br>
              <a:rPr lang="en-IN" sz="2800" b="1" dirty="0" smtClean="0">
                <a:latin typeface="+mn-lt"/>
              </a:rPr>
            </a:br>
            <a:r>
              <a:rPr lang="en-IN" sz="2800" b="1" dirty="0">
                <a:latin typeface="+mn-lt"/>
              </a:rPr>
              <a:t/>
            </a:r>
            <a:br>
              <a:rPr lang="en-IN" sz="2800" b="1" dirty="0">
                <a:latin typeface="+mn-lt"/>
              </a:rPr>
            </a:br>
            <a:r>
              <a:rPr lang="en-IN" sz="2800" b="1" dirty="0">
                <a:latin typeface="+mn-lt"/>
              </a:rPr>
              <a:t/>
            </a:r>
            <a:br>
              <a:rPr lang="en-IN" sz="2800" b="1" dirty="0">
                <a:latin typeface="+mn-lt"/>
              </a:rPr>
            </a:br>
            <a:endParaRPr lang="en-IN" sz="2800" b="1" dirty="0"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D21C4DEC-D146-AE51-A530-96E376BAD08E}"/>
              </a:ext>
            </a:extLst>
          </p:cNvPr>
          <p:cNvGrpSpPr/>
          <p:nvPr/>
        </p:nvGrpSpPr>
        <p:grpSpPr>
          <a:xfrm>
            <a:off x="379774" y="510900"/>
            <a:ext cx="335355" cy="378126"/>
            <a:chOff x="1606893" y="5609378"/>
            <a:chExt cx="871745" cy="737196"/>
          </a:xfrm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9A635068-E49B-16D6-9B00-534CB0D741C6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C6702BA8-200B-C0E3-3613-E6D67FACCFD7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4E5715D-5489-F3FE-A540-C4182908F86D}"/>
              </a:ext>
            </a:extLst>
          </p:cNvPr>
          <p:cNvGrpSpPr/>
          <p:nvPr/>
        </p:nvGrpSpPr>
        <p:grpSpPr>
          <a:xfrm>
            <a:off x="8436085" y="362751"/>
            <a:ext cx="335355" cy="378126"/>
            <a:chOff x="1606893" y="5609378"/>
            <a:chExt cx="871745" cy="737196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D3BF7850-17DF-AAC7-1A98-6384717F6B2C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A3494ACF-737F-2FB0-14F2-3D388D87A493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3039CDD9-78DC-5386-1E23-4DFD1E9AECCE}"/>
              </a:ext>
            </a:extLst>
          </p:cNvPr>
          <p:cNvGrpSpPr/>
          <p:nvPr/>
        </p:nvGrpSpPr>
        <p:grpSpPr>
          <a:xfrm>
            <a:off x="7962304" y="320363"/>
            <a:ext cx="335355" cy="378126"/>
            <a:chOff x="1606893" y="5609378"/>
            <a:chExt cx="871745" cy="737196"/>
          </a:xfrm>
        </p:grpSpPr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409134BF-68C4-A42E-15B1-0D57A80BF08C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A0BEA6B3-4C19-E11B-66AE-5538E9FBA391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039CDD9-78DC-5386-1E23-4DFD1E9AECCE}"/>
              </a:ext>
            </a:extLst>
          </p:cNvPr>
          <p:cNvGrpSpPr/>
          <p:nvPr/>
        </p:nvGrpSpPr>
        <p:grpSpPr>
          <a:xfrm>
            <a:off x="900172" y="531788"/>
            <a:ext cx="335355" cy="378126"/>
            <a:chOff x="1606893" y="5609378"/>
            <a:chExt cx="871745" cy="737196"/>
          </a:xfrm>
        </p:grpSpPr>
        <p:sp>
          <p:nvSpPr>
            <p:cNvPr id="23" name="Freeform: Shape 14">
              <a:extLst>
                <a:ext uri="{FF2B5EF4-FFF2-40B4-BE49-F238E27FC236}">
                  <a16:creationId xmlns="" xmlns:a16="http://schemas.microsoft.com/office/drawing/2014/main" id="{409134BF-68C4-A42E-15B1-0D57A80BF08C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28" name="Freeform: Shape 15">
              <a:extLst>
                <a:ext uri="{FF2B5EF4-FFF2-40B4-BE49-F238E27FC236}">
                  <a16:creationId xmlns="" xmlns:a16="http://schemas.microsoft.com/office/drawing/2014/main" id="{A0BEA6B3-4C19-E11B-66AE-5538E9FBA391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  <p:pic>
        <p:nvPicPr>
          <p:cNvPr id="3074" name="Picture 2" descr="C:\Users\YPT\Pictures\Screenshot (3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167" y="1656214"/>
            <a:ext cx="5794924" cy="389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820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758551-6940-6BCF-EF55-364DDCCA3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487" y="719476"/>
            <a:ext cx="3988584" cy="988705"/>
          </a:xfrm>
        </p:spPr>
        <p:txBody>
          <a:bodyPr>
            <a:noAutofit/>
          </a:bodyPr>
          <a:lstStyle/>
          <a:p>
            <a:r>
              <a:rPr lang="en-IN" sz="2800" b="1" dirty="0" smtClean="0">
                <a:latin typeface="+mn-lt"/>
              </a:rPr>
              <a:t> Data  Pre-processing :</a:t>
            </a:r>
            <a:endParaRPr lang="en-IN" sz="2800" b="1" dirty="0">
              <a:latin typeface="+mn-lt"/>
            </a:endParaRPr>
          </a:p>
        </p:txBody>
      </p:sp>
      <p:pic>
        <p:nvPicPr>
          <p:cNvPr id="4098" name="Picture 2" descr="C:\Users\YPT\Pictures\Screenshots\Screenshot (3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91" y="1873538"/>
            <a:ext cx="7546676" cy="301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D21C4DEC-D146-AE51-A530-96E376BAD08E}"/>
              </a:ext>
            </a:extLst>
          </p:cNvPr>
          <p:cNvGrpSpPr/>
          <p:nvPr/>
        </p:nvGrpSpPr>
        <p:grpSpPr>
          <a:xfrm>
            <a:off x="8049580" y="341350"/>
            <a:ext cx="335355" cy="378126"/>
            <a:chOff x="1606893" y="5609378"/>
            <a:chExt cx="871745" cy="737196"/>
          </a:xfrm>
        </p:grpSpPr>
        <p:sp>
          <p:nvSpPr>
            <p:cNvPr id="30" name="Freeform: Shape 8">
              <a:extLst>
                <a:ext uri="{FF2B5EF4-FFF2-40B4-BE49-F238E27FC236}">
                  <a16:creationId xmlns="" xmlns:a16="http://schemas.microsoft.com/office/drawing/2014/main" id="{9A635068-E49B-16D6-9B00-534CB0D741C6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31" name="Freeform: Shape 9">
              <a:extLst>
                <a:ext uri="{FF2B5EF4-FFF2-40B4-BE49-F238E27FC236}">
                  <a16:creationId xmlns="" xmlns:a16="http://schemas.microsoft.com/office/drawing/2014/main" id="{C6702BA8-200B-C0E3-3613-E6D67FACCFD7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D21C4DEC-D146-AE51-A530-96E376BAD08E}"/>
              </a:ext>
            </a:extLst>
          </p:cNvPr>
          <p:cNvGrpSpPr/>
          <p:nvPr/>
        </p:nvGrpSpPr>
        <p:grpSpPr>
          <a:xfrm>
            <a:off x="8542262" y="356151"/>
            <a:ext cx="335355" cy="378126"/>
            <a:chOff x="1606893" y="5609378"/>
            <a:chExt cx="871745" cy="737196"/>
          </a:xfrm>
        </p:grpSpPr>
        <p:sp>
          <p:nvSpPr>
            <p:cNvPr id="33" name="Freeform: Shape 8">
              <a:extLst>
                <a:ext uri="{FF2B5EF4-FFF2-40B4-BE49-F238E27FC236}">
                  <a16:creationId xmlns="" xmlns:a16="http://schemas.microsoft.com/office/drawing/2014/main" id="{9A635068-E49B-16D6-9B00-534CB0D741C6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34" name="Freeform: Shape 9">
              <a:extLst>
                <a:ext uri="{FF2B5EF4-FFF2-40B4-BE49-F238E27FC236}">
                  <a16:creationId xmlns="" xmlns:a16="http://schemas.microsoft.com/office/drawing/2014/main" id="{C6702BA8-200B-C0E3-3613-E6D67FACCFD7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D21C4DEC-D146-AE51-A530-96E376BAD08E}"/>
              </a:ext>
            </a:extLst>
          </p:cNvPr>
          <p:cNvGrpSpPr/>
          <p:nvPr/>
        </p:nvGrpSpPr>
        <p:grpSpPr>
          <a:xfrm>
            <a:off x="824391" y="426125"/>
            <a:ext cx="335355" cy="378126"/>
            <a:chOff x="1606893" y="5609378"/>
            <a:chExt cx="871745" cy="737196"/>
          </a:xfrm>
        </p:grpSpPr>
        <p:sp>
          <p:nvSpPr>
            <p:cNvPr id="36" name="Freeform: Shape 8">
              <a:extLst>
                <a:ext uri="{FF2B5EF4-FFF2-40B4-BE49-F238E27FC236}">
                  <a16:creationId xmlns="" xmlns:a16="http://schemas.microsoft.com/office/drawing/2014/main" id="{9A635068-E49B-16D6-9B00-534CB0D741C6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37" name="Freeform: Shape 9">
              <a:extLst>
                <a:ext uri="{FF2B5EF4-FFF2-40B4-BE49-F238E27FC236}">
                  <a16:creationId xmlns="" xmlns:a16="http://schemas.microsoft.com/office/drawing/2014/main" id="{C6702BA8-200B-C0E3-3613-E6D67FACCFD7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D21C4DEC-D146-AE51-A530-96E376BAD08E}"/>
              </a:ext>
            </a:extLst>
          </p:cNvPr>
          <p:cNvGrpSpPr/>
          <p:nvPr/>
        </p:nvGrpSpPr>
        <p:grpSpPr>
          <a:xfrm>
            <a:off x="379774" y="510900"/>
            <a:ext cx="335355" cy="378126"/>
            <a:chOff x="1606893" y="5609378"/>
            <a:chExt cx="871745" cy="737196"/>
          </a:xfrm>
        </p:grpSpPr>
        <p:sp>
          <p:nvSpPr>
            <p:cNvPr id="39" name="Freeform: Shape 8">
              <a:extLst>
                <a:ext uri="{FF2B5EF4-FFF2-40B4-BE49-F238E27FC236}">
                  <a16:creationId xmlns="" xmlns:a16="http://schemas.microsoft.com/office/drawing/2014/main" id="{9A635068-E49B-16D6-9B00-534CB0D741C6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40" name="Freeform: Shape 9">
              <a:extLst>
                <a:ext uri="{FF2B5EF4-FFF2-40B4-BE49-F238E27FC236}">
                  <a16:creationId xmlns="" xmlns:a16="http://schemas.microsoft.com/office/drawing/2014/main" id="{C6702BA8-200B-C0E3-3613-E6D67FACCFD7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</p:spTree>
    <p:extLst>
      <p:ext uri="{BB962C8B-B14F-4D97-AF65-F5344CB8AC3E}">
        <p14:creationId xmlns:p14="http://schemas.microsoft.com/office/powerpoint/2010/main" val="115921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BA503EAB-F028-F91A-A932-56F3E86F52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746" y="514663"/>
            <a:ext cx="2547566" cy="752075"/>
          </a:xfrm>
        </p:spPr>
        <p:txBody>
          <a:bodyPr/>
          <a:lstStyle/>
          <a:p>
            <a:r>
              <a:rPr lang="en-IN" sz="1800" b="1" dirty="0" smtClean="0"/>
              <a:t> </a:t>
            </a:r>
            <a:r>
              <a:rPr lang="en-IN" sz="1800" b="1" dirty="0"/>
              <a:t>Data  </a:t>
            </a:r>
            <a:r>
              <a:rPr lang="en-IN" sz="1800" b="1" dirty="0" smtClean="0"/>
              <a:t>Pre-processing</a:t>
            </a:r>
            <a:endParaRPr lang="en-IN" sz="1800" b="1" dirty="0"/>
          </a:p>
        </p:txBody>
      </p:sp>
      <p:pic>
        <p:nvPicPr>
          <p:cNvPr id="6146" name="Picture 2" descr="C:\Users\YPT\Pictures\Screenshots\Screenshot (3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55" y="587229"/>
            <a:ext cx="5738070" cy="585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21C4DEC-D146-AE51-A530-96E376BAD08E}"/>
              </a:ext>
            </a:extLst>
          </p:cNvPr>
          <p:cNvGrpSpPr/>
          <p:nvPr/>
        </p:nvGrpSpPr>
        <p:grpSpPr>
          <a:xfrm>
            <a:off x="212096" y="6077127"/>
            <a:ext cx="335355" cy="378126"/>
            <a:chOff x="1606893" y="5609378"/>
            <a:chExt cx="871745" cy="737196"/>
          </a:xfrm>
        </p:grpSpPr>
        <p:sp>
          <p:nvSpPr>
            <p:cNvPr id="16" name="Freeform: Shape 8">
              <a:extLst>
                <a:ext uri="{FF2B5EF4-FFF2-40B4-BE49-F238E27FC236}">
                  <a16:creationId xmlns="" xmlns:a16="http://schemas.microsoft.com/office/drawing/2014/main" id="{9A635068-E49B-16D6-9B00-534CB0D741C6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17" name="Freeform: Shape 9">
              <a:extLst>
                <a:ext uri="{FF2B5EF4-FFF2-40B4-BE49-F238E27FC236}">
                  <a16:creationId xmlns="" xmlns:a16="http://schemas.microsoft.com/office/drawing/2014/main" id="{C6702BA8-200B-C0E3-3613-E6D67FACCFD7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D21C4DEC-D146-AE51-A530-96E376BAD08E}"/>
              </a:ext>
            </a:extLst>
          </p:cNvPr>
          <p:cNvGrpSpPr/>
          <p:nvPr/>
        </p:nvGrpSpPr>
        <p:grpSpPr>
          <a:xfrm>
            <a:off x="749605" y="6119514"/>
            <a:ext cx="335355" cy="378126"/>
            <a:chOff x="1606893" y="5609378"/>
            <a:chExt cx="871745" cy="737196"/>
          </a:xfrm>
        </p:grpSpPr>
        <p:sp>
          <p:nvSpPr>
            <p:cNvPr id="19" name="Freeform: Shape 8">
              <a:extLst>
                <a:ext uri="{FF2B5EF4-FFF2-40B4-BE49-F238E27FC236}">
                  <a16:creationId xmlns="" xmlns:a16="http://schemas.microsoft.com/office/drawing/2014/main" id="{9A635068-E49B-16D6-9B00-534CB0D741C6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20" name="Freeform: Shape 9">
              <a:extLst>
                <a:ext uri="{FF2B5EF4-FFF2-40B4-BE49-F238E27FC236}">
                  <a16:creationId xmlns="" xmlns:a16="http://schemas.microsoft.com/office/drawing/2014/main" id="{C6702BA8-200B-C0E3-3613-E6D67FACCFD7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D21C4DEC-D146-AE51-A530-96E376BAD08E}"/>
              </a:ext>
            </a:extLst>
          </p:cNvPr>
          <p:cNvGrpSpPr/>
          <p:nvPr/>
        </p:nvGrpSpPr>
        <p:grpSpPr>
          <a:xfrm>
            <a:off x="8584207" y="6113474"/>
            <a:ext cx="335355" cy="378126"/>
            <a:chOff x="1606893" y="5609378"/>
            <a:chExt cx="871745" cy="737196"/>
          </a:xfrm>
        </p:grpSpPr>
        <p:sp>
          <p:nvSpPr>
            <p:cNvPr id="22" name="Freeform: Shape 8">
              <a:extLst>
                <a:ext uri="{FF2B5EF4-FFF2-40B4-BE49-F238E27FC236}">
                  <a16:creationId xmlns="" xmlns:a16="http://schemas.microsoft.com/office/drawing/2014/main" id="{9A635068-E49B-16D6-9B00-534CB0D741C6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23" name="Freeform: Shape 9">
              <a:extLst>
                <a:ext uri="{FF2B5EF4-FFF2-40B4-BE49-F238E27FC236}">
                  <a16:creationId xmlns="" xmlns:a16="http://schemas.microsoft.com/office/drawing/2014/main" id="{C6702BA8-200B-C0E3-3613-E6D67FACCFD7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D21C4DEC-D146-AE51-A530-96E376BAD08E}"/>
              </a:ext>
            </a:extLst>
          </p:cNvPr>
          <p:cNvGrpSpPr/>
          <p:nvPr/>
        </p:nvGrpSpPr>
        <p:grpSpPr>
          <a:xfrm>
            <a:off x="8088588" y="6119514"/>
            <a:ext cx="335355" cy="378126"/>
            <a:chOff x="1606893" y="5609378"/>
            <a:chExt cx="871745" cy="737196"/>
          </a:xfrm>
        </p:grpSpPr>
        <p:sp>
          <p:nvSpPr>
            <p:cNvPr id="25" name="Freeform: Shape 8">
              <a:extLst>
                <a:ext uri="{FF2B5EF4-FFF2-40B4-BE49-F238E27FC236}">
                  <a16:creationId xmlns="" xmlns:a16="http://schemas.microsoft.com/office/drawing/2014/main" id="{9A635068-E49B-16D6-9B00-534CB0D741C6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26" name="Freeform: Shape 9">
              <a:extLst>
                <a:ext uri="{FF2B5EF4-FFF2-40B4-BE49-F238E27FC236}">
                  <a16:creationId xmlns="" xmlns:a16="http://schemas.microsoft.com/office/drawing/2014/main" id="{C6702BA8-200B-C0E3-3613-E6D67FACCFD7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D21C4DEC-D146-AE51-A530-96E376BAD08E}"/>
              </a:ext>
            </a:extLst>
          </p:cNvPr>
          <p:cNvGrpSpPr/>
          <p:nvPr/>
        </p:nvGrpSpPr>
        <p:grpSpPr>
          <a:xfrm>
            <a:off x="277991" y="249127"/>
            <a:ext cx="335355" cy="378126"/>
            <a:chOff x="1606893" y="5609378"/>
            <a:chExt cx="871745" cy="737196"/>
          </a:xfrm>
        </p:grpSpPr>
        <p:sp>
          <p:nvSpPr>
            <p:cNvPr id="28" name="Freeform: Shape 8">
              <a:extLst>
                <a:ext uri="{FF2B5EF4-FFF2-40B4-BE49-F238E27FC236}">
                  <a16:creationId xmlns="" xmlns:a16="http://schemas.microsoft.com/office/drawing/2014/main" id="{9A635068-E49B-16D6-9B00-534CB0D741C6}"/>
                </a:ext>
              </a:extLst>
            </p:cNvPr>
            <p:cNvSpPr/>
            <p:nvPr/>
          </p:nvSpPr>
          <p:spPr>
            <a:xfrm>
              <a:off x="1606893" y="5609378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  <p:sp>
          <p:nvSpPr>
            <p:cNvPr id="29" name="Freeform: Shape 9">
              <a:extLst>
                <a:ext uri="{FF2B5EF4-FFF2-40B4-BE49-F238E27FC236}">
                  <a16:creationId xmlns="" xmlns:a16="http://schemas.microsoft.com/office/drawing/2014/main" id="{C6702BA8-200B-C0E3-3613-E6D67FACCFD7}"/>
                </a:ext>
              </a:extLst>
            </p:cNvPr>
            <p:cNvSpPr/>
            <p:nvPr/>
          </p:nvSpPr>
          <p:spPr>
            <a:xfrm rot="1342174">
              <a:off x="2066578" y="5774656"/>
              <a:ext cx="412060" cy="571918"/>
            </a:xfrm>
            <a:custGeom>
              <a:avLst/>
              <a:gdLst>
                <a:gd name="connsiteX0" fmla="*/ 229066 w 578894"/>
                <a:gd name="connsiteY0" fmla="*/ 8409 h 803475"/>
                <a:gd name="connsiteX1" fmla="*/ 210847 w 578894"/>
                <a:gd name="connsiteY1" fmla="*/ 119897 h 803475"/>
                <a:gd name="connsiteX2" fmla="*/ 290308 w 578894"/>
                <a:gd name="connsiteY2" fmla="*/ 437677 h 803475"/>
                <a:gd name="connsiteX3" fmla="*/ 354682 w 578894"/>
                <a:gd name="connsiteY3" fmla="*/ 759739 h 803475"/>
                <a:gd name="connsiteX4" fmla="*/ 299066 w 578894"/>
                <a:gd name="connsiteY4" fmla="*/ 802763 h 803475"/>
                <a:gd name="connsiteX5" fmla="*/ 89898 w 578894"/>
                <a:gd name="connsiteY5" fmla="*/ 685905 h 803475"/>
                <a:gd name="connsiteX6" fmla="*/ 35688 w 578894"/>
                <a:gd name="connsiteY6" fmla="*/ 171806 h 803475"/>
                <a:gd name="connsiteX7" fmla="*/ 229066 w 578894"/>
                <a:gd name="connsiteY7" fmla="*/ 8409 h 803475"/>
                <a:gd name="connsiteX8" fmla="*/ 306857 w 578894"/>
                <a:gd name="connsiteY8" fmla="*/ 1210 h 803475"/>
                <a:gd name="connsiteX9" fmla="*/ 471916 w 578894"/>
                <a:gd name="connsiteY9" fmla="*/ 102854 h 803475"/>
                <a:gd name="connsiteX10" fmla="*/ 527916 w 578894"/>
                <a:gd name="connsiteY10" fmla="*/ 645527 h 803475"/>
                <a:gd name="connsiteX11" fmla="*/ 380884 w 578894"/>
                <a:gd name="connsiteY11" fmla="*/ 786166 h 803475"/>
                <a:gd name="connsiteX12" fmla="*/ 399935 w 578894"/>
                <a:gd name="connsiteY12" fmla="*/ 691426 h 803475"/>
                <a:gd name="connsiteX13" fmla="*/ 343295 w 578894"/>
                <a:gd name="connsiteY13" fmla="*/ 455665 h 803475"/>
                <a:gd name="connsiteX14" fmla="*/ 250218 w 578894"/>
                <a:gd name="connsiteY14" fmla="*/ 40333 h 803475"/>
                <a:gd name="connsiteX15" fmla="*/ 306857 w 578894"/>
                <a:gd name="connsiteY15" fmla="*/ 1210 h 80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894" h="803475">
                  <a:moveTo>
                    <a:pt x="229066" y="8409"/>
                  </a:moveTo>
                  <a:cubicBezTo>
                    <a:pt x="222354" y="50537"/>
                    <a:pt x="218838" y="85696"/>
                    <a:pt x="210847" y="119897"/>
                  </a:cubicBezTo>
                  <a:cubicBezTo>
                    <a:pt x="182975" y="239760"/>
                    <a:pt x="213724" y="344600"/>
                    <a:pt x="290308" y="437677"/>
                  </a:cubicBezTo>
                  <a:cubicBezTo>
                    <a:pt x="369449" y="533887"/>
                    <a:pt x="396426" y="639174"/>
                    <a:pt x="354682" y="759739"/>
                  </a:cubicBezTo>
                  <a:cubicBezTo>
                    <a:pt x="344646" y="788699"/>
                    <a:pt x="328984" y="800525"/>
                    <a:pt x="299066" y="802763"/>
                  </a:cubicBezTo>
                  <a:cubicBezTo>
                    <a:pt x="202920" y="809986"/>
                    <a:pt x="135413" y="761658"/>
                    <a:pt x="89898" y="685905"/>
                  </a:cubicBezTo>
                  <a:cubicBezTo>
                    <a:pt x="-7271" y="524233"/>
                    <a:pt x="-26194" y="350417"/>
                    <a:pt x="35688" y="171806"/>
                  </a:cubicBezTo>
                  <a:cubicBezTo>
                    <a:pt x="65285" y="86463"/>
                    <a:pt x="122436" y="24519"/>
                    <a:pt x="229066" y="8409"/>
                  </a:cubicBezTo>
                  <a:close/>
                  <a:moveTo>
                    <a:pt x="306857" y="1210"/>
                  </a:moveTo>
                  <a:cubicBezTo>
                    <a:pt x="377048" y="10927"/>
                    <a:pt x="432154" y="47301"/>
                    <a:pt x="471916" y="102854"/>
                  </a:cubicBezTo>
                  <a:cubicBezTo>
                    <a:pt x="593185" y="272387"/>
                    <a:pt x="610637" y="455026"/>
                    <a:pt x="527916" y="645527"/>
                  </a:cubicBezTo>
                  <a:cubicBezTo>
                    <a:pt x="500427" y="708942"/>
                    <a:pt x="454208" y="758038"/>
                    <a:pt x="380884" y="786166"/>
                  </a:cubicBezTo>
                  <a:cubicBezTo>
                    <a:pt x="388492" y="748129"/>
                    <a:pt x="393542" y="719618"/>
                    <a:pt x="399935" y="691426"/>
                  </a:cubicBezTo>
                  <a:cubicBezTo>
                    <a:pt x="419943" y="603335"/>
                    <a:pt x="406647" y="520231"/>
                    <a:pt x="343295" y="455665"/>
                  </a:cubicBezTo>
                  <a:cubicBezTo>
                    <a:pt x="224903" y="334844"/>
                    <a:pt x="215762" y="194269"/>
                    <a:pt x="250218" y="40333"/>
                  </a:cubicBezTo>
                  <a:cubicBezTo>
                    <a:pt x="258465" y="3575"/>
                    <a:pt x="274830" y="-3265"/>
                    <a:pt x="306857" y="1210"/>
                  </a:cubicBezTo>
                  <a:close/>
                </a:path>
              </a:pathLst>
            </a:custGeom>
            <a:solidFill>
              <a:srgbClr val="603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50"/>
            </a:p>
          </p:txBody>
        </p:sp>
      </p:grpSp>
    </p:spTree>
    <p:extLst>
      <p:ext uri="{BB962C8B-B14F-4D97-AF65-F5344CB8AC3E}">
        <p14:creationId xmlns:p14="http://schemas.microsoft.com/office/powerpoint/2010/main" val="322961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="" xmlns:a16="http://schemas.microsoft.com/office/drawing/2014/main" id="{F89EDD71-7759-C667-C285-B15C01E5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122" y="610466"/>
            <a:ext cx="4724058" cy="867930"/>
          </a:xfrm>
        </p:spPr>
        <p:txBody>
          <a:bodyPr/>
          <a:lstStyle/>
          <a:p>
            <a:r>
              <a:rPr lang="en-IN" sz="2800" b="1" dirty="0"/>
              <a:t> Data  </a:t>
            </a:r>
            <a:r>
              <a:rPr lang="en-IN" sz="2800" b="1" dirty="0" smtClean="0"/>
              <a:t>Pre-processing :</a:t>
            </a:r>
            <a:r>
              <a:rPr lang="en-IN" sz="2800" b="1" dirty="0"/>
              <a:t/>
            </a:r>
            <a:br>
              <a:rPr lang="en-IN" sz="2800" b="1" dirty="0"/>
            </a:br>
            <a:endParaRPr lang="en-IN" sz="2800" b="1" dirty="0"/>
          </a:p>
        </p:txBody>
      </p:sp>
      <p:pic>
        <p:nvPicPr>
          <p:cNvPr id="14" name="Picture Placeholder 13" descr="A group of coffee beans&#10;&#10;Description automatically generated">
            <a:extLst>
              <a:ext uri="{FF2B5EF4-FFF2-40B4-BE49-F238E27FC236}">
                <a16:creationId xmlns="" xmlns:a16="http://schemas.microsoft.com/office/drawing/2014/main" id="{39D52EF6-2DD0-F616-8077-655A03EA2B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77" t="-16392" r="-19677" b="-16392"/>
          <a:stretch/>
        </p:blipFill>
        <p:spPr>
          <a:xfrm>
            <a:off x="7255193" y="0"/>
            <a:ext cx="1888807" cy="1895474"/>
          </a:xfrm>
        </p:spPr>
      </p:pic>
      <p:pic>
        <p:nvPicPr>
          <p:cNvPr id="7170" name="Picture 2" descr="C:\Users\YPT\Pictures\Screenshots\Screenshot (37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57" y="1415435"/>
            <a:ext cx="6276975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270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="" xmlns:a16="http://schemas.microsoft.com/office/drawing/2014/main" id="{7FB63DBA-2E55-0FEE-D9E9-6DE2D2A57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21" y="436184"/>
            <a:ext cx="6893572" cy="1015663"/>
          </a:xfrm>
        </p:spPr>
        <p:txBody>
          <a:bodyPr/>
          <a:lstStyle/>
          <a:p>
            <a:r>
              <a:rPr lang="en-IN" sz="2800" b="1" dirty="0"/>
              <a:t> Data  </a:t>
            </a:r>
            <a:r>
              <a:rPr lang="en-IN" sz="2800" b="1" dirty="0" smtClean="0"/>
              <a:t>Pre-processing :</a:t>
            </a:r>
            <a:r>
              <a:rPr lang="en-IN" sz="2800" b="1" dirty="0"/>
              <a:t/>
            </a:r>
            <a:br>
              <a:rPr lang="en-IN" sz="2800" b="1" dirty="0"/>
            </a:br>
            <a:endParaRPr lang="en-IN" sz="2800" b="1" dirty="0"/>
          </a:p>
        </p:txBody>
      </p:sp>
      <p:pic>
        <p:nvPicPr>
          <p:cNvPr id="8194" name="Picture 2" descr="C:\Users\YPT\Pictures\Screenshots\Screenshot (3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59" y="1417826"/>
            <a:ext cx="3378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YPT\Pictures\Screenshots\Screenshot (39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052" y="1417826"/>
            <a:ext cx="4723002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Placeholder 13" descr="A group of coffee beans&#10;&#10;Description automatically generated">
            <a:extLst>
              <a:ext uri="{FF2B5EF4-FFF2-40B4-BE49-F238E27FC236}">
                <a16:creationId xmlns="" xmlns:a16="http://schemas.microsoft.com/office/drawing/2014/main" id="{39D52EF6-2DD0-F616-8077-655A03EA2B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77" t="-16392" r="-19677" b="-16392"/>
          <a:stretch/>
        </p:blipFill>
        <p:spPr>
          <a:xfrm>
            <a:off x="7062247" y="-134224"/>
            <a:ext cx="1888807" cy="18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29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ffee">
      <a:dk1>
        <a:sysClr val="windowText" lastClr="000000"/>
      </a:dk1>
      <a:lt1>
        <a:srgbClr val="FFFFFF"/>
      </a:lt1>
      <a:dk2>
        <a:srgbClr val="FDFDFD"/>
      </a:dk2>
      <a:lt2>
        <a:srgbClr val="A3695D"/>
      </a:lt2>
      <a:accent1>
        <a:srgbClr val="8D4421"/>
      </a:accent1>
      <a:accent2>
        <a:srgbClr val="643001"/>
      </a:accent2>
      <a:accent3>
        <a:srgbClr val="532700"/>
      </a:accent3>
      <a:accent4>
        <a:srgbClr val="3A1C00"/>
      </a:accent4>
      <a:accent5>
        <a:srgbClr val="BD7938"/>
      </a:accent5>
      <a:accent6>
        <a:srgbClr val="FCA81C"/>
      </a:accent6>
      <a:hlink>
        <a:srgbClr val="D58D65"/>
      </a:hlink>
      <a:folHlink>
        <a:srgbClr val="471111"/>
      </a:folHlink>
    </a:clrScheme>
    <a:fontScheme name="Coffee">
      <a:majorFont>
        <a:latin typeface="Strives Less"/>
        <a:ea typeface=""/>
        <a:cs typeface=""/>
      </a:majorFont>
      <a:minorFont>
        <a:latin typeface="Dosi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1533</TotalTime>
  <Words>386</Words>
  <Application>Microsoft Office PowerPoint</Application>
  <PresentationFormat>On-screen Show (4:3)</PresentationFormat>
  <Paragraphs>43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Dosis</vt:lpstr>
      <vt:lpstr>Aptos</vt:lpstr>
      <vt:lpstr>Strives Less</vt:lpstr>
      <vt:lpstr>Office Theme</vt:lpstr>
      <vt:lpstr>Coffee</vt:lpstr>
      <vt:lpstr>Objectives :</vt:lpstr>
      <vt:lpstr>Importing libraries and  Modules&amp; Load the dataset : </vt:lpstr>
      <vt:lpstr>PowerPoint Presentation</vt:lpstr>
      <vt:lpstr>   Data Inspection :   </vt:lpstr>
      <vt:lpstr> Data  Pre-processing :</vt:lpstr>
      <vt:lpstr>PowerPoint Presentation</vt:lpstr>
      <vt:lpstr> Data  Pre-processing : </vt:lpstr>
      <vt:lpstr> Data  Pre-processing : </vt:lpstr>
      <vt:lpstr>Data Visualization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Anila M A</dc:creator>
  <cp:lastModifiedBy>YPT</cp:lastModifiedBy>
  <cp:revision>45</cp:revision>
  <dcterms:created xsi:type="dcterms:W3CDTF">2023-07-04T10:03:48Z</dcterms:created>
  <dcterms:modified xsi:type="dcterms:W3CDTF">2025-03-07T08:42:03Z</dcterms:modified>
</cp:coreProperties>
</file>